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8"/>
  </p:notesMasterIdLst>
  <p:sldIdLst>
    <p:sldId id="260" r:id="rId2"/>
    <p:sldId id="261" r:id="rId3"/>
    <p:sldId id="259" r:id="rId4"/>
    <p:sldId id="262" r:id="rId5"/>
    <p:sldId id="264" r:id="rId6"/>
    <p:sldId id="267" r:id="rId7"/>
    <p:sldId id="268" r:id="rId8"/>
    <p:sldId id="265" r:id="rId9"/>
    <p:sldId id="276" r:id="rId10"/>
    <p:sldId id="301" r:id="rId11"/>
    <p:sldId id="324" r:id="rId12"/>
    <p:sldId id="302" r:id="rId13"/>
    <p:sldId id="303" r:id="rId14"/>
    <p:sldId id="306" r:id="rId15"/>
    <p:sldId id="305" r:id="rId16"/>
    <p:sldId id="308" r:id="rId17"/>
    <p:sldId id="309" r:id="rId18"/>
    <p:sldId id="304" r:id="rId19"/>
    <p:sldId id="317" r:id="rId20"/>
    <p:sldId id="319" r:id="rId21"/>
    <p:sldId id="325" r:id="rId22"/>
    <p:sldId id="310" r:id="rId23"/>
    <p:sldId id="318" r:id="rId24"/>
    <p:sldId id="311" r:id="rId25"/>
    <p:sldId id="312" r:id="rId26"/>
    <p:sldId id="263" r:id="rId27"/>
    <p:sldId id="269" r:id="rId28"/>
    <p:sldId id="270" r:id="rId29"/>
    <p:sldId id="271" r:id="rId30"/>
    <p:sldId id="297" r:id="rId31"/>
    <p:sldId id="298" r:id="rId32"/>
    <p:sldId id="296" r:id="rId33"/>
    <p:sldId id="299" r:id="rId34"/>
    <p:sldId id="272" r:id="rId35"/>
    <p:sldId id="274" r:id="rId36"/>
    <p:sldId id="275" r:id="rId37"/>
    <p:sldId id="273" r:id="rId38"/>
    <p:sldId id="277" r:id="rId39"/>
    <p:sldId id="278" r:id="rId40"/>
    <p:sldId id="282" r:id="rId41"/>
    <p:sldId id="283" r:id="rId42"/>
    <p:sldId id="279" r:id="rId43"/>
    <p:sldId id="280" r:id="rId44"/>
    <p:sldId id="281" r:id="rId45"/>
    <p:sldId id="315" r:id="rId46"/>
    <p:sldId id="313" r:id="rId4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6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58CCC0-5D09-4391-AA05-27214213D159}" type="datetimeFigureOut">
              <a:rPr lang="tr-TR" smtClean="0"/>
              <a:t>03.12.2016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1C7EC-92BA-4B3A-A55C-556147CB66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3993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1C7EC-92BA-4B3A-A55C-556147CB66FB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0356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1C7EC-92BA-4B3A-A55C-556147CB66FB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0356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1C7EC-92BA-4B3A-A55C-556147CB66FB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0356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1C7EC-92BA-4B3A-A55C-556147CB66FB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0356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1C7EC-92BA-4B3A-A55C-556147CB66FB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7116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1C7EC-92BA-4B3A-A55C-556147CB66FB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7116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A97E-F056-4DC8-ABE4-DA77924FFB46}" type="datetimeFigureOut">
              <a:rPr lang="tr-TR" smtClean="0"/>
              <a:t>03.12.2016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9B2EF-663A-405E-BE5C-F184A6FA9C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05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A97E-F056-4DC8-ABE4-DA77924FFB46}" type="datetimeFigureOut">
              <a:rPr lang="tr-TR" smtClean="0"/>
              <a:t>03.12.2016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9B2EF-663A-405E-BE5C-F184A6FA9C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526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A97E-F056-4DC8-ABE4-DA77924FFB46}" type="datetimeFigureOut">
              <a:rPr lang="tr-TR" smtClean="0"/>
              <a:t>03.12.2016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9B2EF-663A-405E-BE5C-F184A6FA9C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936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A97E-F056-4DC8-ABE4-DA77924FFB46}" type="datetimeFigureOut">
              <a:rPr lang="tr-TR" smtClean="0"/>
              <a:t>03.12.2016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9B2EF-663A-405E-BE5C-F184A6FA9C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956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A97E-F056-4DC8-ABE4-DA77924FFB46}" type="datetimeFigureOut">
              <a:rPr lang="tr-TR" smtClean="0"/>
              <a:t>03.12.2016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9B2EF-663A-405E-BE5C-F184A6FA9C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338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A97E-F056-4DC8-ABE4-DA77924FFB46}" type="datetimeFigureOut">
              <a:rPr lang="tr-TR" smtClean="0"/>
              <a:t>03.12.2016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9B2EF-663A-405E-BE5C-F184A6FA9C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170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A97E-F056-4DC8-ABE4-DA77924FFB46}" type="datetimeFigureOut">
              <a:rPr lang="tr-TR" smtClean="0"/>
              <a:t>03.12.2016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9B2EF-663A-405E-BE5C-F184A6FA9C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353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A97E-F056-4DC8-ABE4-DA77924FFB46}" type="datetimeFigureOut">
              <a:rPr lang="tr-TR" smtClean="0"/>
              <a:t>03.12.2016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9B2EF-663A-405E-BE5C-F184A6FA9C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622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A97E-F056-4DC8-ABE4-DA77924FFB46}" type="datetimeFigureOut">
              <a:rPr lang="tr-TR" smtClean="0"/>
              <a:t>03.12.2016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9B2EF-663A-405E-BE5C-F184A6FA9C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142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A97E-F056-4DC8-ABE4-DA77924FFB46}" type="datetimeFigureOut">
              <a:rPr lang="tr-TR" smtClean="0"/>
              <a:t>03.12.2016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9B2EF-663A-405E-BE5C-F184A6FA9C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A97E-F056-4DC8-ABE4-DA77924FFB46}" type="datetimeFigureOut">
              <a:rPr lang="tr-TR" smtClean="0"/>
              <a:t>03.12.2016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9B2EF-663A-405E-BE5C-F184A6FA9C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020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5A97E-F056-4DC8-ABE4-DA77924FFB46}" type="datetimeFigureOut">
              <a:rPr lang="tr-TR" smtClean="0"/>
              <a:t>03.12.2016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9B2EF-663A-405E-BE5C-F184A6FA9CB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6022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malatyakonakanadolulisesi.meb.k12.tr/" TargetMode="External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jpeg"/><Relationship Id="rId4" Type="http://schemas.openxmlformats.org/officeDocument/2006/relationships/image" Target="../media/image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jpeg"/><Relationship Id="rId4" Type="http://schemas.openxmlformats.org/officeDocument/2006/relationships/image" Target="../media/image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jpeg"/><Relationship Id="rId4" Type="http://schemas.openxmlformats.org/officeDocument/2006/relationships/image" Target="../media/image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jpeg"/><Relationship Id="rId4" Type="http://schemas.openxmlformats.org/officeDocument/2006/relationships/image" Target="../media/image3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 9"/>
          <p:cNvGrpSpPr/>
          <p:nvPr/>
        </p:nvGrpSpPr>
        <p:grpSpPr>
          <a:xfrm>
            <a:off x="341281" y="498783"/>
            <a:ext cx="8854144" cy="5939589"/>
            <a:chOff x="289856" y="498783"/>
            <a:chExt cx="8383155" cy="5939589"/>
          </a:xfrm>
        </p:grpSpPr>
        <p:pic>
          <p:nvPicPr>
            <p:cNvPr id="1026" name="Picture 2" descr="http://t1.gstatic.com/images?q=tbn:ANd9GcRw9DLOLn5jxUZ4DMPJt3jj6X3jDrTw6H9tbopw39ESPUcs2pCp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856" y="527197"/>
              <a:ext cx="8090669" cy="5911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2" descr="C:\Users\Ogretmen\Pictures\colourback_12014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224222">
              <a:off x="445316" y="498783"/>
              <a:ext cx="7931919" cy="5856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Yay 3"/>
            <p:cNvSpPr/>
            <p:nvPr/>
          </p:nvSpPr>
          <p:spPr>
            <a:xfrm>
              <a:off x="323528" y="1196751"/>
              <a:ext cx="8349483" cy="2520281"/>
            </a:xfrm>
            <a:prstGeom prst="arc">
              <a:avLst>
                <a:gd name="adj1" fmla="val 9989035"/>
                <a:gd name="adj2" fmla="val 21116942"/>
              </a:avLst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black"/>
                </a:solidFill>
              </a:endParaRPr>
            </a:p>
          </p:txBody>
        </p:sp>
        <p:pic>
          <p:nvPicPr>
            <p:cNvPr id="5" name="Picture 2" descr="F:\armason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81741">
              <a:off x="7015870" y="791958"/>
              <a:ext cx="965007" cy="1025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Dikdörtgen 5"/>
            <p:cNvSpPr/>
            <p:nvPr/>
          </p:nvSpPr>
          <p:spPr>
            <a:xfrm rot="21155025">
              <a:off x="426486" y="753653"/>
              <a:ext cx="3544753" cy="55399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tr-TR" sz="3000" b="1" dirty="0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Konak Anadolu Lisesi</a:t>
              </a:r>
              <a:endParaRPr lang="tr-TR" sz="3000" b="1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</p:grpSp>
      <p:sp>
        <p:nvSpPr>
          <p:cNvPr id="7" name="Metin kutusu 6"/>
          <p:cNvSpPr txBox="1"/>
          <p:nvPr/>
        </p:nvSpPr>
        <p:spPr>
          <a:xfrm flipH="1" flipV="1">
            <a:off x="1372355" y="2790220"/>
            <a:ext cx="2934174" cy="80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pic>
        <p:nvPicPr>
          <p:cNvPr id="2050" name="Picture 2" descr="http://img.webme.com/pic/h/html-java-kod-bul/hosgeldiniz16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981" y="2552812"/>
            <a:ext cx="6505528" cy="128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ruhu dinlendiren fon müzikleri - kırık bir aşk hikayes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401612" y="48691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56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5000">
        <p14:glitter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47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 9"/>
          <p:cNvGrpSpPr/>
          <p:nvPr/>
        </p:nvGrpSpPr>
        <p:grpSpPr>
          <a:xfrm>
            <a:off x="341281" y="555611"/>
            <a:ext cx="8854144" cy="5939589"/>
            <a:chOff x="289856" y="498783"/>
            <a:chExt cx="8383155" cy="5939589"/>
          </a:xfrm>
        </p:grpSpPr>
        <p:pic>
          <p:nvPicPr>
            <p:cNvPr id="1026" name="Picture 2" descr="http://t1.gstatic.com/images?q=tbn:ANd9GcRw9DLOLn5jxUZ4DMPJt3jj6X3jDrTw6H9tbopw39ESPUcs2pC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856" y="527197"/>
              <a:ext cx="8090669" cy="5911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2" descr="C:\Users\Ogretmen\Pictures\colourback_12014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224222">
              <a:off x="445316" y="498783"/>
              <a:ext cx="7931919" cy="5856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Yay 3"/>
            <p:cNvSpPr/>
            <p:nvPr/>
          </p:nvSpPr>
          <p:spPr>
            <a:xfrm>
              <a:off x="323528" y="1196752"/>
              <a:ext cx="8349483" cy="1656184"/>
            </a:xfrm>
            <a:prstGeom prst="arc">
              <a:avLst>
                <a:gd name="adj1" fmla="val 10007550"/>
                <a:gd name="adj2" fmla="val 21116942"/>
              </a:avLst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black"/>
                </a:solidFill>
              </a:endParaRPr>
            </a:p>
          </p:txBody>
        </p:sp>
        <p:pic>
          <p:nvPicPr>
            <p:cNvPr id="5" name="Picture 2" descr="F:\armason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81741">
              <a:off x="7015870" y="791958"/>
              <a:ext cx="965007" cy="1025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Dikdörtgen 5"/>
            <p:cNvSpPr/>
            <p:nvPr/>
          </p:nvSpPr>
          <p:spPr>
            <a:xfrm rot="21155025">
              <a:off x="435099" y="753653"/>
              <a:ext cx="3544753" cy="55399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tr-TR" sz="3000" b="1" dirty="0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Konak Anadolu Lisesi</a:t>
              </a:r>
              <a:endParaRPr lang="tr-TR" sz="3000" b="1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</p:grpSp>
      <p:sp>
        <p:nvSpPr>
          <p:cNvPr id="9" name="Metin kutusu 8"/>
          <p:cNvSpPr txBox="1"/>
          <p:nvPr/>
        </p:nvSpPr>
        <p:spPr>
          <a:xfrm>
            <a:off x="5272955" y="4967590"/>
            <a:ext cx="2505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latin typeface="Arial" pitchFamily="34" charset="0"/>
                <a:cs typeface="Arial" pitchFamily="34" charset="0"/>
              </a:rPr>
              <a:t>Sultan KESER</a:t>
            </a:r>
            <a:endParaRPr lang="tr-TR" sz="14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tr-TR" sz="1400" b="1" dirty="0" smtClean="0">
                <a:latin typeface="Arial" pitchFamily="34" charset="0"/>
                <a:cs typeface="Arial" pitchFamily="34" charset="0"/>
              </a:rPr>
              <a:t>Edebiyat Öğretmeni</a:t>
            </a:r>
          </a:p>
        </p:txBody>
      </p:sp>
      <p:pic>
        <p:nvPicPr>
          <p:cNvPr id="2052" name="Picture 4" descr="F:\ogrt\sulta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064131"/>
            <a:ext cx="2323118" cy="2524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5" name="Metin kutusu 14"/>
          <p:cNvSpPr txBox="1"/>
          <p:nvPr/>
        </p:nvSpPr>
        <p:spPr>
          <a:xfrm>
            <a:off x="1691680" y="5085184"/>
            <a:ext cx="219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latin typeface="Arial" pitchFamily="34" charset="0"/>
                <a:cs typeface="Arial" pitchFamily="34" charset="0"/>
              </a:rPr>
              <a:t>Zerrin AKMİL</a:t>
            </a:r>
          </a:p>
          <a:p>
            <a:pPr algn="ctr"/>
            <a:r>
              <a:rPr lang="tr-TR" sz="1400" b="1" dirty="0" smtClean="0">
                <a:latin typeface="Arial" pitchFamily="34" charset="0"/>
                <a:cs typeface="Arial" pitchFamily="34" charset="0"/>
              </a:rPr>
              <a:t>Edebiyat Öğretmeni</a:t>
            </a:r>
            <a:endParaRPr lang="tr-TR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F:\ogrt\zerri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81672"/>
            <a:ext cx="2107710" cy="24893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76603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:blinds dir="vert"/>
      </p:transition>
    </mc:Choice>
    <mc:Fallback xmlns="">
      <p:transition spd="slow" advTm="3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 9"/>
          <p:cNvGrpSpPr/>
          <p:nvPr/>
        </p:nvGrpSpPr>
        <p:grpSpPr>
          <a:xfrm>
            <a:off x="290452" y="486687"/>
            <a:ext cx="8854144" cy="5939589"/>
            <a:chOff x="289856" y="498783"/>
            <a:chExt cx="8383155" cy="5939589"/>
          </a:xfrm>
        </p:grpSpPr>
        <p:pic>
          <p:nvPicPr>
            <p:cNvPr id="1026" name="Picture 2" descr="http://t1.gstatic.com/images?q=tbn:ANd9GcRw9DLOLn5jxUZ4DMPJt3jj6X3jDrTw6H9tbopw39ESPUcs2pC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856" y="527197"/>
              <a:ext cx="8090669" cy="5911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2" descr="C:\Users\Ogretmen\Pictures\colourback_12014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224222">
              <a:off x="445316" y="498783"/>
              <a:ext cx="7931919" cy="5856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Yay 3"/>
            <p:cNvSpPr/>
            <p:nvPr/>
          </p:nvSpPr>
          <p:spPr>
            <a:xfrm>
              <a:off x="323528" y="1196752"/>
              <a:ext cx="8349483" cy="1656184"/>
            </a:xfrm>
            <a:prstGeom prst="arc">
              <a:avLst>
                <a:gd name="adj1" fmla="val 9365094"/>
                <a:gd name="adj2" fmla="val 21116942"/>
              </a:avLst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black"/>
                </a:solidFill>
              </a:endParaRPr>
            </a:p>
          </p:txBody>
        </p:sp>
        <p:pic>
          <p:nvPicPr>
            <p:cNvPr id="5" name="Picture 2" descr="F:\armason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81741">
              <a:off x="7015870" y="791958"/>
              <a:ext cx="965007" cy="1025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Dikdörtgen 5"/>
            <p:cNvSpPr/>
            <p:nvPr/>
          </p:nvSpPr>
          <p:spPr>
            <a:xfrm rot="21155025">
              <a:off x="426486" y="753653"/>
              <a:ext cx="3544753" cy="55399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tr-TR" sz="3000" b="1" dirty="0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Konak Anadolu Lisesi</a:t>
              </a:r>
              <a:endParaRPr lang="tr-TR" sz="3000" b="1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</p:grpSp>
      <p:sp>
        <p:nvSpPr>
          <p:cNvPr id="15" name="Metin kutusu 14"/>
          <p:cNvSpPr txBox="1"/>
          <p:nvPr/>
        </p:nvSpPr>
        <p:spPr>
          <a:xfrm>
            <a:off x="5444720" y="5157192"/>
            <a:ext cx="219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err="1" smtClean="0">
                <a:latin typeface="Arial" pitchFamily="34" charset="0"/>
                <a:cs typeface="Arial" pitchFamily="34" charset="0"/>
              </a:rPr>
              <a:t>Rabiye</a:t>
            </a:r>
            <a:r>
              <a:rPr lang="tr-TR" sz="1400" b="1" dirty="0" smtClean="0">
                <a:latin typeface="Arial" pitchFamily="34" charset="0"/>
                <a:cs typeface="Arial" pitchFamily="34" charset="0"/>
              </a:rPr>
              <a:t> TURGUT</a:t>
            </a:r>
          </a:p>
          <a:p>
            <a:pPr algn="ctr"/>
            <a:r>
              <a:rPr lang="tr-TR" sz="1400" b="1" dirty="0" smtClean="0">
                <a:latin typeface="Arial" pitchFamily="34" charset="0"/>
                <a:cs typeface="Arial" pitchFamily="34" charset="0"/>
              </a:rPr>
              <a:t>Edebiyat Öğretmeni</a:t>
            </a:r>
            <a:endParaRPr lang="tr-TR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3" descr="F:\ogrt\recep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036087"/>
            <a:ext cx="2185466" cy="2360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1" name="Metin kutusu 10"/>
          <p:cNvSpPr txBox="1"/>
          <p:nvPr/>
        </p:nvSpPr>
        <p:spPr>
          <a:xfrm>
            <a:off x="1763688" y="5157192"/>
            <a:ext cx="219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latin typeface="Arial" pitchFamily="34" charset="0"/>
                <a:cs typeface="Arial" pitchFamily="34" charset="0"/>
              </a:rPr>
              <a:t>Recep TARİ</a:t>
            </a:r>
          </a:p>
          <a:p>
            <a:pPr algn="ctr"/>
            <a:r>
              <a:rPr lang="tr-TR" sz="1400" b="1" dirty="0" smtClean="0">
                <a:latin typeface="Arial" pitchFamily="34" charset="0"/>
                <a:cs typeface="Arial" pitchFamily="34" charset="0"/>
              </a:rPr>
              <a:t>Edebiyat Öğretmeni</a:t>
            </a:r>
            <a:endParaRPr lang="tr-TR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betul\Desktop\Yeni klasör\rabi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410" y="1982607"/>
            <a:ext cx="1936901" cy="24672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0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:blinds dir="vert"/>
      </p:transition>
    </mc:Choice>
    <mc:Fallback xmlns="">
      <p:transition spd="slow" advTm="3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 9"/>
          <p:cNvGrpSpPr/>
          <p:nvPr/>
        </p:nvGrpSpPr>
        <p:grpSpPr>
          <a:xfrm>
            <a:off x="341281" y="555611"/>
            <a:ext cx="8854144" cy="5939589"/>
            <a:chOff x="289856" y="498783"/>
            <a:chExt cx="8383155" cy="5939589"/>
          </a:xfrm>
        </p:grpSpPr>
        <p:pic>
          <p:nvPicPr>
            <p:cNvPr id="1026" name="Picture 2" descr="http://t1.gstatic.com/images?q=tbn:ANd9GcRw9DLOLn5jxUZ4DMPJt3jj6X3jDrTw6H9tbopw39ESPUcs2pC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856" y="527197"/>
              <a:ext cx="8090669" cy="5911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2" descr="C:\Users\Ogretmen\Pictures\colourback_12014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224222">
              <a:off x="445316" y="498783"/>
              <a:ext cx="7931919" cy="5856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Yay 3"/>
            <p:cNvSpPr/>
            <p:nvPr/>
          </p:nvSpPr>
          <p:spPr>
            <a:xfrm>
              <a:off x="323528" y="1196752"/>
              <a:ext cx="8349483" cy="1656184"/>
            </a:xfrm>
            <a:prstGeom prst="arc">
              <a:avLst>
                <a:gd name="adj1" fmla="val 10163998"/>
                <a:gd name="adj2" fmla="val 21116942"/>
              </a:avLst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black"/>
                </a:solidFill>
              </a:endParaRPr>
            </a:p>
          </p:txBody>
        </p:sp>
        <p:pic>
          <p:nvPicPr>
            <p:cNvPr id="5" name="Picture 2" descr="F:\armason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81741">
              <a:off x="7015870" y="791958"/>
              <a:ext cx="965007" cy="1025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Dikdörtgen 5"/>
            <p:cNvSpPr/>
            <p:nvPr/>
          </p:nvSpPr>
          <p:spPr>
            <a:xfrm rot="21155025">
              <a:off x="426486" y="753653"/>
              <a:ext cx="3544753" cy="55399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tr-TR" sz="3000" b="1" dirty="0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Konak Anadolu Lisesi</a:t>
              </a:r>
              <a:endParaRPr lang="tr-TR" sz="3000" b="1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</p:grpSp>
      <p:sp>
        <p:nvSpPr>
          <p:cNvPr id="9" name="Metin kutusu 8"/>
          <p:cNvSpPr txBox="1"/>
          <p:nvPr/>
        </p:nvSpPr>
        <p:spPr>
          <a:xfrm>
            <a:off x="5229946" y="4796827"/>
            <a:ext cx="2505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latin typeface="Arial" pitchFamily="34" charset="0"/>
                <a:cs typeface="Arial" pitchFamily="34" charset="0"/>
              </a:rPr>
              <a:t>Yüksel TAŞKIRAN</a:t>
            </a:r>
            <a:endParaRPr lang="tr-TR" sz="14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tr-TR" sz="1400" b="1" dirty="0" smtClean="0">
                <a:latin typeface="Arial" pitchFamily="34" charset="0"/>
                <a:cs typeface="Arial" pitchFamily="34" charset="0"/>
              </a:rPr>
              <a:t>Matematik Öğretmeni</a:t>
            </a:r>
          </a:p>
        </p:txBody>
      </p:sp>
      <p:sp>
        <p:nvSpPr>
          <p:cNvPr id="15" name="Metin kutusu 14"/>
          <p:cNvSpPr txBox="1"/>
          <p:nvPr/>
        </p:nvSpPr>
        <p:spPr>
          <a:xfrm>
            <a:off x="1619672" y="4781894"/>
            <a:ext cx="219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latin typeface="Arial" pitchFamily="34" charset="0"/>
                <a:cs typeface="Arial" pitchFamily="34" charset="0"/>
              </a:rPr>
              <a:t>Ozan ÇELİK </a:t>
            </a:r>
          </a:p>
          <a:p>
            <a:pPr algn="ctr"/>
            <a:r>
              <a:rPr lang="tr-TR" sz="1400" b="1" dirty="0" smtClean="0">
                <a:latin typeface="Arial" pitchFamily="34" charset="0"/>
                <a:cs typeface="Arial" pitchFamily="34" charset="0"/>
              </a:rPr>
              <a:t>Matematik Öğretmeni</a:t>
            </a:r>
            <a:endParaRPr lang="tr-TR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F:\ogrt\yukse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946" y="2081672"/>
            <a:ext cx="2366390" cy="27095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0" name="Picture 2" descr="F:\ogrt\oza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003" y="2081672"/>
            <a:ext cx="2304729" cy="25659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73393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flip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 9"/>
          <p:cNvGrpSpPr/>
          <p:nvPr/>
        </p:nvGrpSpPr>
        <p:grpSpPr>
          <a:xfrm>
            <a:off x="341281" y="555611"/>
            <a:ext cx="8854144" cy="5939589"/>
            <a:chOff x="289856" y="498783"/>
            <a:chExt cx="8383155" cy="5939589"/>
          </a:xfrm>
        </p:grpSpPr>
        <p:pic>
          <p:nvPicPr>
            <p:cNvPr id="1026" name="Picture 2" descr="http://t1.gstatic.com/images?q=tbn:ANd9GcRw9DLOLn5jxUZ4DMPJt3jj6X3jDrTw6H9tbopw39ESPUcs2pC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856" y="527197"/>
              <a:ext cx="8090669" cy="5911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2" descr="C:\Users\Ogretmen\Pictures\colourback_12014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224222">
              <a:off x="445316" y="498783"/>
              <a:ext cx="7931919" cy="5856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Yay 3"/>
            <p:cNvSpPr/>
            <p:nvPr/>
          </p:nvSpPr>
          <p:spPr>
            <a:xfrm>
              <a:off x="323528" y="1196752"/>
              <a:ext cx="8349483" cy="1656184"/>
            </a:xfrm>
            <a:prstGeom prst="arc">
              <a:avLst>
                <a:gd name="adj1" fmla="val 10124353"/>
                <a:gd name="adj2" fmla="val 21116942"/>
              </a:avLst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black"/>
                </a:solidFill>
              </a:endParaRPr>
            </a:p>
          </p:txBody>
        </p:sp>
        <p:pic>
          <p:nvPicPr>
            <p:cNvPr id="5" name="Picture 2" descr="F:\armason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81741">
              <a:off x="7015870" y="791958"/>
              <a:ext cx="965007" cy="1025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Dikdörtgen 5"/>
            <p:cNvSpPr/>
            <p:nvPr/>
          </p:nvSpPr>
          <p:spPr>
            <a:xfrm rot="21155025">
              <a:off x="426486" y="753653"/>
              <a:ext cx="3544753" cy="55399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tr-TR" sz="3000" b="1" dirty="0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Konak Anadolu Lisesi</a:t>
              </a:r>
              <a:endParaRPr lang="tr-TR" sz="3000" b="1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</p:grpSp>
      <p:sp>
        <p:nvSpPr>
          <p:cNvPr id="9" name="Metin kutusu 8"/>
          <p:cNvSpPr txBox="1"/>
          <p:nvPr/>
        </p:nvSpPr>
        <p:spPr>
          <a:xfrm>
            <a:off x="5229946" y="4796827"/>
            <a:ext cx="2505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latin typeface="Arial" pitchFamily="34" charset="0"/>
                <a:cs typeface="Arial" pitchFamily="34" charset="0"/>
              </a:rPr>
              <a:t>Dinçer KAYA</a:t>
            </a:r>
            <a:endParaRPr lang="tr-TR" sz="14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tr-TR" sz="1400" b="1" dirty="0" smtClean="0">
                <a:latin typeface="Arial" pitchFamily="34" charset="0"/>
                <a:cs typeface="Arial" pitchFamily="34" charset="0"/>
              </a:rPr>
              <a:t>Matematik Öğretmeni</a:t>
            </a:r>
          </a:p>
        </p:txBody>
      </p:sp>
      <p:sp>
        <p:nvSpPr>
          <p:cNvPr id="15" name="Metin kutusu 14"/>
          <p:cNvSpPr txBox="1"/>
          <p:nvPr/>
        </p:nvSpPr>
        <p:spPr>
          <a:xfrm>
            <a:off x="1763688" y="4781894"/>
            <a:ext cx="219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latin typeface="Arial" pitchFamily="34" charset="0"/>
                <a:cs typeface="Arial" pitchFamily="34" charset="0"/>
              </a:rPr>
              <a:t>Murad ÇELİK</a:t>
            </a:r>
          </a:p>
          <a:p>
            <a:pPr algn="ctr"/>
            <a:r>
              <a:rPr lang="tr-TR" sz="1400" b="1" dirty="0" smtClean="0">
                <a:latin typeface="Arial" pitchFamily="34" charset="0"/>
                <a:cs typeface="Arial" pitchFamily="34" charset="0"/>
              </a:rPr>
              <a:t>Matematik Öğretmeni</a:t>
            </a:r>
            <a:endParaRPr lang="tr-TR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F:\ogrt\mura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174451"/>
            <a:ext cx="2193583" cy="25006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5" name="Picture 3" descr="F:\ogrt\dince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526" y="2174451"/>
            <a:ext cx="2100702" cy="2622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84794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flip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 9"/>
          <p:cNvGrpSpPr/>
          <p:nvPr/>
        </p:nvGrpSpPr>
        <p:grpSpPr>
          <a:xfrm>
            <a:off x="341281" y="555611"/>
            <a:ext cx="8854144" cy="5939589"/>
            <a:chOff x="289856" y="498783"/>
            <a:chExt cx="8383155" cy="5939589"/>
          </a:xfrm>
        </p:grpSpPr>
        <p:pic>
          <p:nvPicPr>
            <p:cNvPr id="1026" name="Picture 2" descr="http://t1.gstatic.com/images?q=tbn:ANd9GcRw9DLOLn5jxUZ4DMPJt3jj6X3jDrTw6H9tbopw39ESPUcs2pC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856" y="527197"/>
              <a:ext cx="8090669" cy="5911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2" descr="C:\Users\Ogretmen\Pictures\colourback_12014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224222">
              <a:off x="445316" y="498783"/>
              <a:ext cx="7931919" cy="5856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Yay 3"/>
            <p:cNvSpPr/>
            <p:nvPr/>
          </p:nvSpPr>
          <p:spPr>
            <a:xfrm>
              <a:off x="323528" y="1196752"/>
              <a:ext cx="8349483" cy="1656184"/>
            </a:xfrm>
            <a:prstGeom prst="arc">
              <a:avLst>
                <a:gd name="adj1" fmla="val 9985645"/>
                <a:gd name="adj2" fmla="val 21116942"/>
              </a:avLst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black"/>
                </a:solidFill>
              </a:endParaRPr>
            </a:p>
          </p:txBody>
        </p:sp>
        <p:pic>
          <p:nvPicPr>
            <p:cNvPr id="5" name="Picture 2" descr="F:\armason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81741">
              <a:off x="7015870" y="791958"/>
              <a:ext cx="965007" cy="1025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Dikdörtgen 5"/>
            <p:cNvSpPr/>
            <p:nvPr/>
          </p:nvSpPr>
          <p:spPr>
            <a:xfrm rot="21155025">
              <a:off x="426486" y="753653"/>
              <a:ext cx="3544753" cy="55399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tr-TR" sz="3000" b="1" dirty="0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Konak Anadolu Lisesi</a:t>
              </a:r>
              <a:endParaRPr lang="tr-TR" sz="3000" b="1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</p:grpSp>
      <p:sp>
        <p:nvSpPr>
          <p:cNvPr id="9" name="Metin kutusu 8"/>
          <p:cNvSpPr txBox="1"/>
          <p:nvPr/>
        </p:nvSpPr>
        <p:spPr>
          <a:xfrm>
            <a:off x="5004048" y="4747977"/>
            <a:ext cx="2505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latin typeface="Arial" pitchFamily="34" charset="0"/>
                <a:cs typeface="Arial" pitchFamily="34" charset="0"/>
              </a:rPr>
              <a:t>Cemal TEMİZ</a:t>
            </a:r>
            <a:endParaRPr lang="tr-TR" sz="14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tr-TR" sz="1400" b="1" dirty="0" smtClean="0">
                <a:latin typeface="Arial" pitchFamily="34" charset="0"/>
                <a:cs typeface="Arial" pitchFamily="34" charset="0"/>
              </a:rPr>
              <a:t>Fizik Öğretmeni</a:t>
            </a:r>
          </a:p>
        </p:txBody>
      </p:sp>
      <p:sp>
        <p:nvSpPr>
          <p:cNvPr id="15" name="Metin kutusu 14"/>
          <p:cNvSpPr txBox="1"/>
          <p:nvPr/>
        </p:nvSpPr>
        <p:spPr>
          <a:xfrm>
            <a:off x="1835696" y="4770931"/>
            <a:ext cx="219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latin typeface="Arial" pitchFamily="34" charset="0"/>
                <a:cs typeface="Arial" pitchFamily="34" charset="0"/>
              </a:rPr>
              <a:t>M. Ferhat GÜRER</a:t>
            </a:r>
          </a:p>
          <a:p>
            <a:pPr algn="ctr"/>
            <a:r>
              <a:rPr lang="tr-TR" sz="1400" b="1" dirty="0" smtClean="0">
                <a:latin typeface="Arial" pitchFamily="34" charset="0"/>
                <a:cs typeface="Arial" pitchFamily="34" charset="0"/>
              </a:rPr>
              <a:t>Fizik Öğretmeni</a:t>
            </a:r>
            <a:endParaRPr lang="tr-TR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F:\ogrt\ferha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76871"/>
            <a:ext cx="2016224" cy="24711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4" name="Picture 2" descr="G:\1111\cema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425" y="2293380"/>
            <a:ext cx="1855432" cy="24924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929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:blinds dir="vert"/>
      </p:transition>
    </mc:Choice>
    <mc:Fallback xmlns="">
      <p:transition spd="slow" advTm="3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 9"/>
          <p:cNvGrpSpPr/>
          <p:nvPr/>
        </p:nvGrpSpPr>
        <p:grpSpPr>
          <a:xfrm>
            <a:off x="341281" y="555611"/>
            <a:ext cx="8854144" cy="5939589"/>
            <a:chOff x="289856" y="498783"/>
            <a:chExt cx="8383155" cy="5939589"/>
          </a:xfrm>
        </p:grpSpPr>
        <p:pic>
          <p:nvPicPr>
            <p:cNvPr id="1026" name="Picture 2" descr="http://t1.gstatic.com/images?q=tbn:ANd9GcRw9DLOLn5jxUZ4DMPJt3jj6X3jDrTw6H9tbopw39ESPUcs2pC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856" y="527197"/>
              <a:ext cx="8090669" cy="5911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2" descr="C:\Users\Ogretmen\Pictures\colourback_12014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224222">
              <a:off x="445316" y="498783"/>
              <a:ext cx="7931919" cy="5856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Yay 3"/>
            <p:cNvSpPr/>
            <p:nvPr/>
          </p:nvSpPr>
          <p:spPr>
            <a:xfrm>
              <a:off x="323528" y="1196752"/>
              <a:ext cx="8349483" cy="1656184"/>
            </a:xfrm>
            <a:prstGeom prst="arc">
              <a:avLst>
                <a:gd name="adj1" fmla="val 10028046"/>
                <a:gd name="adj2" fmla="val 21116942"/>
              </a:avLst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black"/>
                </a:solidFill>
              </a:endParaRPr>
            </a:p>
          </p:txBody>
        </p:sp>
        <p:pic>
          <p:nvPicPr>
            <p:cNvPr id="5" name="Picture 2" descr="F:\armason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81741">
              <a:off x="7015870" y="791958"/>
              <a:ext cx="965007" cy="1025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Dikdörtgen 5"/>
            <p:cNvSpPr/>
            <p:nvPr/>
          </p:nvSpPr>
          <p:spPr>
            <a:xfrm rot="21155025">
              <a:off x="426486" y="753653"/>
              <a:ext cx="3544753" cy="55399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tr-TR" sz="3000" b="1" dirty="0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Konak Anadolu Lisesi</a:t>
              </a:r>
              <a:endParaRPr lang="tr-TR" sz="3000" b="1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</p:grpSp>
      <p:sp>
        <p:nvSpPr>
          <p:cNvPr id="9" name="Metin kutusu 8"/>
          <p:cNvSpPr txBox="1"/>
          <p:nvPr/>
        </p:nvSpPr>
        <p:spPr>
          <a:xfrm>
            <a:off x="5076056" y="4796827"/>
            <a:ext cx="2505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latin typeface="Arial" pitchFamily="34" charset="0"/>
                <a:cs typeface="Arial" pitchFamily="34" charset="0"/>
              </a:rPr>
              <a:t>Zeynep Ş. AKGÜNEŞ</a:t>
            </a:r>
          </a:p>
          <a:p>
            <a:pPr algn="ctr"/>
            <a:r>
              <a:rPr lang="tr-TR" sz="1400" b="1" dirty="0" smtClean="0">
                <a:latin typeface="Arial" pitchFamily="34" charset="0"/>
                <a:cs typeface="Arial" pitchFamily="34" charset="0"/>
              </a:rPr>
              <a:t>Kimya Öğretmeni</a:t>
            </a:r>
          </a:p>
        </p:txBody>
      </p:sp>
      <p:sp>
        <p:nvSpPr>
          <p:cNvPr id="15" name="Metin kutusu 14"/>
          <p:cNvSpPr txBox="1"/>
          <p:nvPr/>
        </p:nvSpPr>
        <p:spPr>
          <a:xfrm>
            <a:off x="1835696" y="4851515"/>
            <a:ext cx="219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latin typeface="Arial" pitchFamily="34" charset="0"/>
                <a:cs typeface="Arial" pitchFamily="34" charset="0"/>
              </a:rPr>
              <a:t>Meltem ATABAY</a:t>
            </a:r>
          </a:p>
          <a:p>
            <a:pPr algn="ctr"/>
            <a:r>
              <a:rPr lang="tr-TR" sz="1400" b="1" dirty="0" smtClean="0">
                <a:latin typeface="Arial" pitchFamily="34" charset="0"/>
                <a:cs typeface="Arial" pitchFamily="34" charset="0"/>
              </a:rPr>
              <a:t>Kimya Öğretmeni</a:t>
            </a:r>
            <a:endParaRPr lang="tr-TR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F:\ogrt\melte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313" y="2204864"/>
            <a:ext cx="2163034" cy="2591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2" name="Picture 2" descr="F:\ogrt\zeynep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354" y="2191181"/>
            <a:ext cx="2135516" cy="26193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92542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prism isInverted="1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 9"/>
          <p:cNvGrpSpPr/>
          <p:nvPr/>
        </p:nvGrpSpPr>
        <p:grpSpPr>
          <a:xfrm>
            <a:off x="341281" y="514046"/>
            <a:ext cx="8854144" cy="5939589"/>
            <a:chOff x="289856" y="498783"/>
            <a:chExt cx="8383155" cy="5939589"/>
          </a:xfrm>
        </p:grpSpPr>
        <p:pic>
          <p:nvPicPr>
            <p:cNvPr id="1026" name="Picture 2" descr="http://t1.gstatic.com/images?q=tbn:ANd9GcRw9DLOLn5jxUZ4DMPJt3jj6X3jDrTw6H9tbopw39ESPUcs2pC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856" y="527197"/>
              <a:ext cx="8090669" cy="5911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2" descr="C:\Users\Ogretmen\Pictures\colourback_12014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224222">
              <a:off x="445316" y="498783"/>
              <a:ext cx="7931919" cy="5856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Yay 3"/>
            <p:cNvSpPr/>
            <p:nvPr/>
          </p:nvSpPr>
          <p:spPr>
            <a:xfrm>
              <a:off x="323528" y="1196752"/>
              <a:ext cx="8349483" cy="1656184"/>
            </a:xfrm>
            <a:prstGeom prst="arc">
              <a:avLst>
                <a:gd name="adj1" fmla="val 10023017"/>
                <a:gd name="adj2" fmla="val 21116942"/>
              </a:avLst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black"/>
                </a:solidFill>
              </a:endParaRPr>
            </a:p>
          </p:txBody>
        </p:sp>
        <p:pic>
          <p:nvPicPr>
            <p:cNvPr id="5" name="Picture 2" descr="F:\armason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81741">
              <a:off x="7015870" y="791958"/>
              <a:ext cx="965007" cy="1025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Dikdörtgen 5"/>
            <p:cNvSpPr/>
            <p:nvPr/>
          </p:nvSpPr>
          <p:spPr>
            <a:xfrm rot="21155025">
              <a:off x="426486" y="753653"/>
              <a:ext cx="3544753" cy="55399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tr-TR" sz="3000" b="1" dirty="0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Konak Anadolu Lisesi</a:t>
              </a:r>
              <a:endParaRPr lang="tr-TR" sz="3000" b="1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</p:grpSp>
      <p:sp>
        <p:nvSpPr>
          <p:cNvPr id="9" name="Metin kutusu 8"/>
          <p:cNvSpPr txBox="1"/>
          <p:nvPr/>
        </p:nvSpPr>
        <p:spPr>
          <a:xfrm>
            <a:off x="5076056" y="4973103"/>
            <a:ext cx="2505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latin typeface="Arial" pitchFamily="34" charset="0"/>
                <a:cs typeface="Arial" pitchFamily="34" charset="0"/>
              </a:rPr>
              <a:t>Dilek UYGUN</a:t>
            </a:r>
            <a:endParaRPr lang="tr-TR" sz="14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tr-TR" sz="1400" b="1" dirty="0" smtClean="0">
                <a:latin typeface="Arial" pitchFamily="34" charset="0"/>
                <a:cs typeface="Arial" pitchFamily="34" charset="0"/>
              </a:rPr>
              <a:t>Biyoloji Öğretmeni</a:t>
            </a:r>
          </a:p>
        </p:txBody>
      </p:sp>
      <p:sp>
        <p:nvSpPr>
          <p:cNvPr id="15" name="Metin kutusu 14"/>
          <p:cNvSpPr txBox="1"/>
          <p:nvPr/>
        </p:nvSpPr>
        <p:spPr>
          <a:xfrm>
            <a:off x="1619670" y="4973103"/>
            <a:ext cx="219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latin typeface="Arial" pitchFamily="34" charset="0"/>
                <a:cs typeface="Arial" pitchFamily="34" charset="0"/>
              </a:rPr>
              <a:t>Şehnaz YAŞAR</a:t>
            </a:r>
          </a:p>
          <a:p>
            <a:pPr algn="ctr"/>
            <a:r>
              <a:rPr lang="tr-TR" sz="1400" b="1" dirty="0" smtClean="0">
                <a:latin typeface="Arial" pitchFamily="34" charset="0"/>
                <a:cs typeface="Arial" pitchFamily="34" charset="0"/>
              </a:rPr>
              <a:t>Biyoloji Öğretmeni</a:t>
            </a:r>
            <a:endParaRPr lang="tr-TR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F:\ogrt\sehnaz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0" y="2220059"/>
            <a:ext cx="2088937" cy="26391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30912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prism isInverted="1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 9"/>
          <p:cNvGrpSpPr/>
          <p:nvPr/>
        </p:nvGrpSpPr>
        <p:grpSpPr>
          <a:xfrm>
            <a:off x="341281" y="555611"/>
            <a:ext cx="8854144" cy="5939589"/>
            <a:chOff x="289856" y="498783"/>
            <a:chExt cx="8383155" cy="5939589"/>
          </a:xfrm>
        </p:grpSpPr>
        <p:pic>
          <p:nvPicPr>
            <p:cNvPr id="1026" name="Picture 2" descr="http://t1.gstatic.com/images?q=tbn:ANd9GcRw9DLOLn5jxUZ4DMPJt3jj6X3jDrTw6H9tbopw39ESPUcs2pC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856" y="527197"/>
              <a:ext cx="8090669" cy="5911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2" descr="C:\Users\Ogretmen\Pictures\colourback_12014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224222">
              <a:off x="445316" y="498783"/>
              <a:ext cx="7931919" cy="5856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Yay 3"/>
            <p:cNvSpPr/>
            <p:nvPr/>
          </p:nvSpPr>
          <p:spPr>
            <a:xfrm>
              <a:off x="323528" y="1196752"/>
              <a:ext cx="8349483" cy="1656184"/>
            </a:xfrm>
            <a:prstGeom prst="arc">
              <a:avLst>
                <a:gd name="adj1" fmla="val 10060519"/>
                <a:gd name="adj2" fmla="val 21116942"/>
              </a:avLst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black"/>
                </a:solidFill>
              </a:endParaRPr>
            </a:p>
          </p:txBody>
        </p:sp>
        <p:pic>
          <p:nvPicPr>
            <p:cNvPr id="5" name="Picture 2" descr="F:\armason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81741">
              <a:off x="7015870" y="791958"/>
              <a:ext cx="965007" cy="1025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Dikdörtgen 5"/>
            <p:cNvSpPr/>
            <p:nvPr/>
          </p:nvSpPr>
          <p:spPr>
            <a:xfrm rot="21155025">
              <a:off x="426486" y="753653"/>
              <a:ext cx="3544753" cy="55399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tr-TR" sz="3000" b="1" dirty="0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Konak Anadolu Lisesi</a:t>
              </a:r>
              <a:endParaRPr lang="tr-TR" sz="3000" b="1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</p:grpSp>
      <p:sp>
        <p:nvSpPr>
          <p:cNvPr id="9" name="Metin kutusu 8"/>
          <p:cNvSpPr txBox="1"/>
          <p:nvPr/>
        </p:nvSpPr>
        <p:spPr>
          <a:xfrm>
            <a:off x="5449410" y="4941168"/>
            <a:ext cx="2505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latin typeface="Arial" pitchFamily="34" charset="0"/>
                <a:cs typeface="Arial" pitchFamily="34" charset="0"/>
              </a:rPr>
              <a:t>Ezgi GÜLFIRAT</a:t>
            </a:r>
            <a:endParaRPr lang="tr-TR" sz="14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tr-TR" sz="1400" b="1" dirty="0" smtClean="0">
                <a:latin typeface="Arial" pitchFamily="34" charset="0"/>
                <a:cs typeface="Arial" pitchFamily="34" charset="0"/>
              </a:rPr>
              <a:t>Coğrafya Öğretmeni</a:t>
            </a:r>
          </a:p>
        </p:txBody>
      </p:sp>
      <p:sp>
        <p:nvSpPr>
          <p:cNvPr id="15" name="Metin kutusu 14"/>
          <p:cNvSpPr txBox="1"/>
          <p:nvPr/>
        </p:nvSpPr>
        <p:spPr>
          <a:xfrm>
            <a:off x="1717037" y="4827565"/>
            <a:ext cx="219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latin typeface="Arial" pitchFamily="34" charset="0"/>
                <a:cs typeface="Arial" pitchFamily="34" charset="0"/>
              </a:rPr>
              <a:t>Bülent Ö. ALTUNÖZ</a:t>
            </a:r>
          </a:p>
          <a:p>
            <a:pPr algn="ctr"/>
            <a:r>
              <a:rPr lang="tr-TR" sz="1400" b="1" dirty="0" smtClean="0">
                <a:latin typeface="Arial" pitchFamily="34" charset="0"/>
                <a:cs typeface="Arial" pitchFamily="34" charset="0"/>
              </a:rPr>
              <a:t>Tarih Öğretmeni</a:t>
            </a:r>
            <a:endParaRPr lang="tr-TR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F:\ogrt\bülen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2338512"/>
            <a:ext cx="2192739" cy="24890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03825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3000">
        <p14:honeycomb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 9"/>
          <p:cNvGrpSpPr/>
          <p:nvPr/>
        </p:nvGrpSpPr>
        <p:grpSpPr>
          <a:xfrm>
            <a:off x="341281" y="555611"/>
            <a:ext cx="8854144" cy="5939589"/>
            <a:chOff x="289856" y="498783"/>
            <a:chExt cx="8383155" cy="5939589"/>
          </a:xfrm>
        </p:grpSpPr>
        <p:pic>
          <p:nvPicPr>
            <p:cNvPr id="1026" name="Picture 2" descr="http://t1.gstatic.com/images?q=tbn:ANd9GcRw9DLOLn5jxUZ4DMPJt3jj6X3jDrTw6H9tbopw39ESPUcs2pC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856" y="527197"/>
              <a:ext cx="8090669" cy="5911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2" descr="C:\Users\Ogretmen\Pictures\colourback_12014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224222">
              <a:off x="445316" y="498783"/>
              <a:ext cx="7931919" cy="5856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Yay 3"/>
            <p:cNvSpPr/>
            <p:nvPr/>
          </p:nvSpPr>
          <p:spPr>
            <a:xfrm>
              <a:off x="323528" y="1196752"/>
              <a:ext cx="8349483" cy="1656184"/>
            </a:xfrm>
            <a:prstGeom prst="arc">
              <a:avLst>
                <a:gd name="adj1" fmla="val 10235829"/>
                <a:gd name="adj2" fmla="val 21116942"/>
              </a:avLst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black"/>
                </a:solidFill>
              </a:endParaRPr>
            </a:p>
          </p:txBody>
        </p:sp>
        <p:pic>
          <p:nvPicPr>
            <p:cNvPr id="5" name="Picture 2" descr="F:\armason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81741">
              <a:off x="7015870" y="791958"/>
              <a:ext cx="965007" cy="1025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Dikdörtgen 5"/>
            <p:cNvSpPr/>
            <p:nvPr/>
          </p:nvSpPr>
          <p:spPr>
            <a:xfrm rot="21155025">
              <a:off x="426486" y="753653"/>
              <a:ext cx="3544753" cy="55399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tr-TR" sz="3000" b="1" dirty="0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Konak Anadolu Lisesi</a:t>
              </a:r>
              <a:endParaRPr lang="tr-TR" sz="3000" b="1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</p:grpSp>
      <p:sp>
        <p:nvSpPr>
          <p:cNvPr id="9" name="Metin kutusu 8"/>
          <p:cNvSpPr txBox="1"/>
          <p:nvPr/>
        </p:nvSpPr>
        <p:spPr>
          <a:xfrm>
            <a:off x="4899365" y="4796827"/>
            <a:ext cx="2505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latin typeface="Arial" pitchFamily="34" charset="0"/>
                <a:cs typeface="Arial" pitchFamily="34" charset="0"/>
              </a:rPr>
              <a:t>Ali KARABULUT</a:t>
            </a:r>
          </a:p>
          <a:p>
            <a:pPr algn="ctr"/>
            <a:r>
              <a:rPr lang="tr-TR" sz="1400" b="1" dirty="0" smtClean="0">
                <a:latin typeface="Arial" pitchFamily="34" charset="0"/>
                <a:cs typeface="Arial" pitchFamily="34" charset="0"/>
              </a:rPr>
              <a:t>İngilizce Öğretmeni</a:t>
            </a:r>
          </a:p>
        </p:txBody>
      </p:sp>
      <p:sp>
        <p:nvSpPr>
          <p:cNvPr id="15" name="Metin kutusu 14"/>
          <p:cNvSpPr txBox="1"/>
          <p:nvPr/>
        </p:nvSpPr>
        <p:spPr>
          <a:xfrm>
            <a:off x="1436387" y="4796827"/>
            <a:ext cx="219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latin typeface="Arial" pitchFamily="34" charset="0"/>
                <a:cs typeface="Arial" pitchFamily="34" charset="0"/>
              </a:rPr>
              <a:t>Seda YUMRUTEPE</a:t>
            </a:r>
          </a:p>
          <a:p>
            <a:pPr algn="ctr"/>
            <a:r>
              <a:rPr lang="tr-TR" sz="1400" b="1" dirty="0" smtClean="0">
                <a:latin typeface="Arial" pitchFamily="34" charset="0"/>
                <a:cs typeface="Arial" pitchFamily="34" charset="0"/>
              </a:rPr>
              <a:t>İngilizce Öğretmeni</a:t>
            </a:r>
            <a:endParaRPr lang="tr-TR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0" name="Picture 4" descr="F:\ogrt\al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366" y="2213068"/>
            <a:ext cx="2182614" cy="24782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" name="Picture 3" descr="G:\1111\sed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067" y="2171059"/>
            <a:ext cx="1994945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49579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flip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 9"/>
          <p:cNvGrpSpPr/>
          <p:nvPr/>
        </p:nvGrpSpPr>
        <p:grpSpPr>
          <a:xfrm>
            <a:off x="341281" y="587504"/>
            <a:ext cx="8854144" cy="5939589"/>
            <a:chOff x="289856" y="498783"/>
            <a:chExt cx="8383155" cy="5939589"/>
          </a:xfrm>
        </p:grpSpPr>
        <p:pic>
          <p:nvPicPr>
            <p:cNvPr id="1026" name="Picture 2" descr="http://t1.gstatic.com/images?q=tbn:ANd9GcRw9DLOLn5jxUZ4DMPJt3jj6X3jDrTw6H9tbopw39ESPUcs2pC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856" y="527197"/>
              <a:ext cx="8090669" cy="5911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2" descr="C:\Users\Ogretmen\Pictures\colourback_12014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224222">
              <a:off x="445316" y="498783"/>
              <a:ext cx="7931919" cy="5856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Yay 3"/>
            <p:cNvSpPr/>
            <p:nvPr/>
          </p:nvSpPr>
          <p:spPr>
            <a:xfrm>
              <a:off x="323528" y="1196752"/>
              <a:ext cx="8349483" cy="1656184"/>
            </a:xfrm>
            <a:prstGeom prst="arc">
              <a:avLst>
                <a:gd name="adj1" fmla="val 9461986"/>
                <a:gd name="adj2" fmla="val 21116942"/>
              </a:avLst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black"/>
                </a:solidFill>
              </a:endParaRPr>
            </a:p>
          </p:txBody>
        </p:sp>
        <p:pic>
          <p:nvPicPr>
            <p:cNvPr id="5" name="Picture 2" descr="F:\armason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81741">
              <a:off x="7015870" y="791958"/>
              <a:ext cx="965007" cy="1025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Dikdörtgen 5"/>
            <p:cNvSpPr/>
            <p:nvPr/>
          </p:nvSpPr>
          <p:spPr>
            <a:xfrm rot="21155025">
              <a:off x="426486" y="753653"/>
              <a:ext cx="3544753" cy="55399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tr-TR" sz="3000" b="1" dirty="0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Konak Anadolu Lisesi</a:t>
              </a:r>
              <a:endParaRPr lang="tr-TR" sz="3000" b="1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</p:grpSp>
      <p:sp>
        <p:nvSpPr>
          <p:cNvPr id="9" name="Metin kutusu 8"/>
          <p:cNvSpPr txBox="1"/>
          <p:nvPr/>
        </p:nvSpPr>
        <p:spPr>
          <a:xfrm>
            <a:off x="3533443" y="5085184"/>
            <a:ext cx="2505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latin typeface="Arial" pitchFamily="34" charset="0"/>
                <a:cs typeface="Arial" pitchFamily="34" charset="0"/>
              </a:rPr>
              <a:t>Ayşe BUDAK</a:t>
            </a:r>
          </a:p>
          <a:p>
            <a:pPr algn="ctr"/>
            <a:r>
              <a:rPr lang="tr-TR" sz="1400" b="1" dirty="0" smtClean="0">
                <a:latin typeface="Arial" pitchFamily="34" charset="0"/>
                <a:cs typeface="Arial" pitchFamily="34" charset="0"/>
              </a:rPr>
              <a:t>Almanca Öğretmeni</a:t>
            </a:r>
          </a:p>
        </p:txBody>
      </p:sp>
    </p:spTree>
    <p:extLst>
      <p:ext uri="{BB962C8B-B14F-4D97-AF65-F5344CB8AC3E}">
        <p14:creationId xmlns:p14="http://schemas.microsoft.com/office/powerpoint/2010/main" val="61890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flip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 9"/>
          <p:cNvGrpSpPr/>
          <p:nvPr/>
        </p:nvGrpSpPr>
        <p:grpSpPr>
          <a:xfrm>
            <a:off x="289856" y="457218"/>
            <a:ext cx="8854144" cy="5939589"/>
            <a:chOff x="289856" y="498783"/>
            <a:chExt cx="8383155" cy="5939589"/>
          </a:xfrm>
        </p:grpSpPr>
        <p:pic>
          <p:nvPicPr>
            <p:cNvPr id="1026" name="Picture 2" descr="http://t1.gstatic.com/images?q=tbn:ANd9GcRw9DLOLn5jxUZ4DMPJt3jj6X3jDrTw6H9tbopw39ESPUcs2pC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856" y="527197"/>
              <a:ext cx="8090669" cy="5911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2" descr="C:\Users\Ogretmen\Pictures\colourback_12014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224222">
              <a:off x="445316" y="498783"/>
              <a:ext cx="7931919" cy="5856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Yay 3"/>
            <p:cNvSpPr/>
            <p:nvPr/>
          </p:nvSpPr>
          <p:spPr>
            <a:xfrm>
              <a:off x="323528" y="1196752"/>
              <a:ext cx="8349483" cy="1656184"/>
            </a:xfrm>
            <a:prstGeom prst="arc">
              <a:avLst>
                <a:gd name="adj1" fmla="val 10401081"/>
                <a:gd name="adj2" fmla="val 21116942"/>
              </a:avLst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black"/>
                </a:solidFill>
              </a:endParaRPr>
            </a:p>
          </p:txBody>
        </p:sp>
        <p:pic>
          <p:nvPicPr>
            <p:cNvPr id="5" name="Picture 2" descr="F:\armason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81741">
              <a:off x="7015870" y="791958"/>
              <a:ext cx="965007" cy="1025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Dikdörtgen 5"/>
            <p:cNvSpPr/>
            <p:nvPr/>
          </p:nvSpPr>
          <p:spPr>
            <a:xfrm rot="21155025">
              <a:off x="426486" y="753653"/>
              <a:ext cx="3544753" cy="55399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tr-TR" sz="3000" b="1" dirty="0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Konak Anadolu Lisesi</a:t>
              </a:r>
              <a:endParaRPr lang="tr-TR" sz="3000" b="1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</p:grpSp>
      <p:sp>
        <p:nvSpPr>
          <p:cNvPr id="7" name="Metin kutusu 6"/>
          <p:cNvSpPr txBox="1"/>
          <p:nvPr/>
        </p:nvSpPr>
        <p:spPr>
          <a:xfrm flipH="1" flipV="1">
            <a:off x="1372355" y="2790220"/>
            <a:ext cx="2934174" cy="80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953216" y="1892554"/>
            <a:ext cx="3906816" cy="4062651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 anchor="t">
            <a:spAutoFit/>
          </a:bodyPr>
          <a:lstStyle/>
          <a:p>
            <a:r>
              <a:rPr lang="tr-TR" b="1" u="sng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TARİHÇE: </a:t>
            </a:r>
          </a:p>
          <a:p>
            <a:r>
              <a:rPr lang="tr-TR" sz="16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6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   Okulumuz 1972–1973 öğretim yılında Konak Lisesi adıyla hizmete başlamıştır.</a:t>
            </a:r>
            <a:endParaRPr lang="tr-TR" sz="1600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r>
              <a:rPr lang="tr-TR" sz="16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    İlk </a:t>
            </a:r>
            <a:r>
              <a:rPr lang="tr-TR" sz="16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hizmet yeri Konak meydanındaki eski belediye binası olan okulumuz buradaki faaliyetini 1987–1988 öğretim yılına kadar devam ettirmiştir</a:t>
            </a:r>
            <a:r>
              <a:rPr lang="tr-TR" sz="16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. Bu tarihten itibaren şimdiki binasında öğretim hizmeti vermeye başlamıştır.</a:t>
            </a:r>
          </a:p>
          <a:p>
            <a:r>
              <a:rPr lang="tr-TR" sz="16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    Okulumuz </a:t>
            </a:r>
            <a:r>
              <a:rPr lang="tr-TR" sz="16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2010–2011 öğretim yılından itibaren Milli Eğitim Bakanlığı’nın yeni sistemi gereğince Anadolu Lisesi statüsüne geçmiş ve Konak Anadolu </a:t>
            </a:r>
            <a:r>
              <a:rPr lang="tr-TR" sz="16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Lisesi adını almıştır.</a:t>
            </a:r>
          </a:p>
          <a:p>
            <a:endParaRPr lang="tr-TR" sz="16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F:\okul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470" y="1983279"/>
            <a:ext cx="3430186" cy="17751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okul\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470" y="3983246"/>
            <a:ext cx="3425821" cy="18220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29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0000">
        <p14:shred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 9"/>
          <p:cNvGrpSpPr/>
          <p:nvPr/>
        </p:nvGrpSpPr>
        <p:grpSpPr>
          <a:xfrm>
            <a:off x="186821" y="601537"/>
            <a:ext cx="8854144" cy="5939589"/>
            <a:chOff x="289856" y="498783"/>
            <a:chExt cx="8383155" cy="5939589"/>
          </a:xfrm>
        </p:grpSpPr>
        <p:pic>
          <p:nvPicPr>
            <p:cNvPr id="1026" name="Picture 2" descr="http://t1.gstatic.com/images?q=tbn:ANd9GcRw9DLOLn5jxUZ4DMPJt3jj6X3jDrTw6H9tbopw39ESPUcs2pC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856" y="527197"/>
              <a:ext cx="8090669" cy="5911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2" descr="C:\Users\Ogretmen\Pictures\colourback_12014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224222">
              <a:off x="445316" y="498783"/>
              <a:ext cx="7931919" cy="5856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Yay 3"/>
            <p:cNvSpPr/>
            <p:nvPr/>
          </p:nvSpPr>
          <p:spPr>
            <a:xfrm>
              <a:off x="323528" y="1196752"/>
              <a:ext cx="8349483" cy="1656184"/>
            </a:xfrm>
            <a:prstGeom prst="arc">
              <a:avLst>
                <a:gd name="adj1" fmla="val 8933520"/>
                <a:gd name="adj2" fmla="val 21116942"/>
              </a:avLst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black"/>
                </a:solidFill>
              </a:endParaRPr>
            </a:p>
          </p:txBody>
        </p:sp>
        <p:pic>
          <p:nvPicPr>
            <p:cNvPr id="5" name="Picture 2" descr="F:\armason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81741">
              <a:off x="7015870" y="791958"/>
              <a:ext cx="965007" cy="1025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Dikdörtgen 5"/>
            <p:cNvSpPr/>
            <p:nvPr/>
          </p:nvSpPr>
          <p:spPr>
            <a:xfrm rot="21155025">
              <a:off x="426486" y="753653"/>
              <a:ext cx="3544753" cy="55399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tr-TR" sz="3000" b="1" dirty="0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Konak Anadolu Lisesi</a:t>
              </a:r>
              <a:endParaRPr lang="tr-TR" sz="3000" b="1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</p:grpSp>
      <p:sp>
        <p:nvSpPr>
          <p:cNvPr id="15" name="Metin kutusu 14"/>
          <p:cNvSpPr txBox="1"/>
          <p:nvPr/>
        </p:nvSpPr>
        <p:spPr>
          <a:xfrm>
            <a:off x="5841262" y="2955999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latin typeface="Arial" pitchFamily="34" charset="0"/>
                <a:cs typeface="Arial" pitchFamily="34" charset="0"/>
              </a:rPr>
              <a:t>Arife </a:t>
            </a:r>
            <a:r>
              <a:rPr lang="tr-TR" sz="1400" b="1" dirty="0" smtClean="0">
                <a:latin typeface="Arial" pitchFamily="34" charset="0"/>
                <a:cs typeface="Arial" pitchFamily="34" charset="0"/>
              </a:rPr>
              <a:t>ÖZBEY</a:t>
            </a:r>
            <a:endParaRPr lang="tr-TR" sz="1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tr-TR" sz="1400" b="1" dirty="0" smtClean="0">
                <a:latin typeface="Arial" pitchFamily="34" charset="0"/>
                <a:cs typeface="Arial" pitchFamily="34" charset="0"/>
              </a:rPr>
              <a:t>Görsel Sanatlar Öğretmeni</a:t>
            </a:r>
            <a:endParaRPr lang="tr-TR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betul\Desktop\Yeni klasör\arif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017" y="2024329"/>
            <a:ext cx="2576831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70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 9"/>
          <p:cNvGrpSpPr/>
          <p:nvPr/>
        </p:nvGrpSpPr>
        <p:grpSpPr>
          <a:xfrm>
            <a:off x="341281" y="555611"/>
            <a:ext cx="8854144" cy="5939589"/>
            <a:chOff x="289856" y="498783"/>
            <a:chExt cx="8383155" cy="5939589"/>
          </a:xfrm>
        </p:grpSpPr>
        <p:pic>
          <p:nvPicPr>
            <p:cNvPr id="1026" name="Picture 2" descr="http://t1.gstatic.com/images?q=tbn:ANd9GcRw9DLOLn5jxUZ4DMPJt3jj6X3jDrTw6H9tbopw39ESPUcs2pC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856" y="527197"/>
              <a:ext cx="8090669" cy="5911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2" descr="C:\Users\Ogretmen\Pictures\colourback_12014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224222">
              <a:off x="445316" y="498783"/>
              <a:ext cx="7931919" cy="5856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Yay 3"/>
            <p:cNvSpPr/>
            <p:nvPr/>
          </p:nvSpPr>
          <p:spPr>
            <a:xfrm>
              <a:off x="323528" y="1196752"/>
              <a:ext cx="8349483" cy="1656184"/>
            </a:xfrm>
            <a:prstGeom prst="arc">
              <a:avLst>
                <a:gd name="adj1" fmla="val 10235829"/>
                <a:gd name="adj2" fmla="val 21116942"/>
              </a:avLst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black"/>
                </a:solidFill>
              </a:endParaRPr>
            </a:p>
          </p:txBody>
        </p:sp>
        <p:pic>
          <p:nvPicPr>
            <p:cNvPr id="5" name="Picture 2" descr="F:\armason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81741">
              <a:off x="7015870" y="791958"/>
              <a:ext cx="965007" cy="1025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Dikdörtgen 5"/>
            <p:cNvSpPr/>
            <p:nvPr/>
          </p:nvSpPr>
          <p:spPr>
            <a:xfrm rot="21155025">
              <a:off x="426486" y="753653"/>
              <a:ext cx="3544753" cy="55399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tr-TR" sz="3000" b="1" dirty="0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Konak Anadolu Lisesi</a:t>
              </a:r>
              <a:endParaRPr lang="tr-TR" sz="3000" b="1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</p:grpSp>
      <p:sp>
        <p:nvSpPr>
          <p:cNvPr id="15" name="Metin kutusu 14"/>
          <p:cNvSpPr txBox="1"/>
          <p:nvPr/>
        </p:nvSpPr>
        <p:spPr>
          <a:xfrm>
            <a:off x="2915816" y="4535217"/>
            <a:ext cx="26642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latin typeface="Arial" pitchFamily="34" charset="0"/>
                <a:cs typeface="Arial" pitchFamily="34" charset="0"/>
              </a:rPr>
              <a:t>Sümeyye KILIÇ</a:t>
            </a:r>
          </a:p>
          <a:p>
            <a:pPr algn="ctr"/>
            <a:r>
              <a:rPr lang="tr-TR" sz="1400" b="1" dirty="0" smtClean="0">
                <a:latin typeface="Arial" pitchFamily="34" charset="0"/>
                <a:cs typeface="Arial" pitchFamily="34" charset="0"/>
              </a:rPr>
              <a:t>Din Kültürü ve Ahlak Bilgisi Öğretmeni</a:t>
            </a:r>
            <a:endParaRPr lang="tr-TR" sz="1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78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 9"/>
          <p:cNvGrpSpPr/>
          <p:nvPr/>
        </p:nvGrpSpPr>
        <p:grpSpPr>
          <a:xfrm>
            <a:off x="341281" y="555611"/>
            <a:ext cx="8854144" cy="5939589"/>
            <a:chOff x="289856" y="498783"/>
            <a:chExt cx="8383155" cy="5939589"/>
          </a:xfrm>
        </p:grpSpPr>
        <p:pic>
          <p:nvPicPr>
            <p:cNvPr id="1026" name="Picture 2" descr="http://t1.gstatic.com/images?q=tbn:ANd9GcRw9DLOLn5jxUZ4DMPJt3jj6X3jDrTw6H9tbopw39ESPUcs2pC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856" y="527197"/>
              <a:ext cx="8090669" cy="5911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2" descr="C:\Users\Ogretmen\Pictures\colourback_12014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224222">
              <a:off x="445316" y="498783"/>
              <a:ext cx="7931919" cy="5856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Yay 3"/>
            <p:cNvSpPr/>
            <p:nvPr/>
          </p:nvSpPr>
          <p:spPr>
            <a:xfrm>
              <a:off x="323528" y="1196752"/>
              <a:ext cx="8349483" cy="1656184"/>
            </a:xfrm>
            <a:prstGeom prst="arc">
              <a:avLst>
                <a:gd name="adj1" fmla="val 9315362"/>
                <a:gd name="adj2" fmla="val 21116942"/>
              </a:avLst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black"/>
                </a:solidFill>
              </a:endParaRPr>
            </a:p>
          </p:txBody>
        </p:sp>
        <p:pic>
          <p:nvPicPr>
            <p:cNvPr id="5" name="Picture 2" descr="F:\armason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81741">
              <a:off x="7015870" y="791958"/>
              <a:ext cx="965007" cy="1025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Dikdörtgen 5"/>
            <p:cNvSpPr/>
            <p:nvPr/>
          </p:nvSpPr>
          <p:spPr>
            <a:xfrm rot="21155025">
              <a:off x="426486" y="753653"/>
              <a:ext cx="3544753" cy="55399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tr-TR" sz="3000" b="1" dirty="0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Konak Anadolu Lisesi</a:t>
              </a:r>
              <a:endParaRPr lang="tr-TR" sz="3000" b="1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</p:grpSp>
      <p:sp>
        <p:nvSpPr>
          <p:cNvPr id="15" name="Metin kutusu 14"/>
          <p:cNvSpPr txBox="1"/>
          <p:nvPr/>
        </p:nvSpPr>
        <p:spPr>
          <a:xfrm>
            <a:off x="3131840" y="5503340"/>
            <a:ext cx="2413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latin typeface="Arial" pitchFamily="34" charset="0"/>
                <a:cs typeface="Arial" pitchFamily="34" charset="0"/>
              </a:rPr>
              <a:t>Osman DURAN</a:t>
            </a:r>
          </a:p>
          <a:p>
            <a:pPr algn="ctr"/>
            <a:r>
              <a:rPr lang="tr-TR" sz="1400" b="1" dirty="0" smtClean="0">
                <a:latin typeface="Arial" pitchFamily="34" charset="0"/>
                <a:cs typeface="Arial" pitchFamily="34" charset="0"/>
              </a:rPr>
              <a:t>Beden Eğitimi Öğretmeni</a:t>
            </a:r>
            <a:endParaRPr lang="tr-TR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F:\osma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85" y="2050900"/>
            <a:ext cx="4489607" cy="32998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36871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 9"/>
          <p:cNvGrpSpPr/>
          <p:nvPr/>
        </p:nvGrpSpPr>
        <p:grpSpPr>
          <a:xfrm>
            <a:off x="341281" y="555611"/>
            <a:ext cx="8854144" cy="5939589"/>
            <a:chOff x="289856" y="498783"/>
            <a:chExt cx="8383155" cy="5939589"/>
          </a:xfrm>
        </p:grpSpPr>
        <p:pic>
          <p:nvPicPr>
            <p:cNvPr id="1026" name="Picture 2" descr="http://t1.gstatic.com/images?q=tbn:ANd9GcRw9DLOLn5jxUZ4DMPJt3jj6X3jDrTw6H9tbopw39ESPUcs2pC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856" y="527197"/>
              <a:ext cx="8090669" cy="5911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2" descr="C:\Users\Ogretmen\Pictures\colourback_12014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224222">
              <a:off x="445316" y="498783"/>
              <a:ext cx="7931919" cy="5856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Yay 3"/>
            <p:cNvSpPr/>
            <p:nvPr/>
          </p:nvSpPr>
          <p:spPr>
            <a:xfrm>
              <a:off x="323528" y="1196752"/>
              <a:ext cx="8349483" cy="1656184"/>
            </a:xfrm>
            <a:prstGeom prst="arc">
              <a:avLst>
                <a:gd name="adj1" fmla="val 7630190"/>
                <a:gd name="adj2" fmla="val 21116942"/>
              </a:avLst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black"/>
                </a:solidFill>
              </a:endParaRPr>
            </a:p>
          </p:txBody>
        </p:sp>
        <p:pic>
          <p:nvPicPr>
            <p:cNvPr id="5" name="Picture 2" descr="F:\armason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81741">
              <a:off x="7015870" y="791958"/>
              <a:ext cx="965007" cy="1025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Dikdörtgen 5"/>
            <p:cNvSpPr/>
            <p:nvPr/>
          </p:nvSpPr>
          <p:spPr>
            <a:xfrm rot="21155025">
              <a:off x="426486" y="753653"/>
              <a:ext cx="3544753" cy="55399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tr-TR" sz="3000" b="1" dirty="0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Konak Anadolu Lisesi</a:t>
              </a:r>
              <a:endParaRPr lang="tr-TR" sz="3000" b="1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</p:grpSp>
      <p:sp>
        <p:nvSpPr>
          <p:cNvPr id="15" name="Metin kutusu 14"/>
          <p:cNvSpPr txBox="1"/>
          <p:nvPr/>
        </p:nvSpPr>
        <p:spPr>
          <a:xfrm>
            <a:off x="5652120" y="2780928"/>
            <a:ext cx="2413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latin typeface="Arial" pitchFamily="34" charset="0"/>
                <a:cs typeface="Arial" pitchFamily="34" charset="0"/>
              </a:rPr>
              <a:t>Kazım ALBAYRAK</a:t>
            </a:r>
          </a:p>
          <a:p>
            <a:pPr algn="ctr"/>
            <a:r>
              <a:rPr lang="tr-TR" sz="1400" b="1" dirty="0" smtClean="0">
                <a:latin typeface="Arial" pitchFamily="34" charset="0"/>
                <a:cs typeface="Arial" pitchFamily="34" charset="0"/>
              </a:rPr>
              <a:t>Beden Eğitimi Öğretmeni</a:t>
            </a:r>
            <a:endParaRPr lang="tr-TR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betul\Desktop\Yeni klasör\beden.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230" y="1680673"/>
            <a:ext cx="2091617" cy="42686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98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 9"/>
          <p:cNvGrpSpPr/>
          <p:nvPr/>
        </p:nvGrpSpPr>
        <p:grpSpPr>
          <a:xfrm>
            <a:off x="341281" y="555611"/>
            <a:ext cx="8854144" cy="5939589"/>
            <a:chOff x="289856" y="498783"/>
            <a:chExt cx="8383155" cy="5939589"/>
          </a:xfrm>
        </p:grpSpPr>
        <p:pic>
          <p:nvPicPr>
            <p:cNvPr id="1026" name="Picture 2" descr="http://t1.gstatic.com/images?q=tbn:ANd9GcRw9DLOLn5jxUZ4DMPJt3jj6X3jDrTw6H9tbopw39ESPUcs2pC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856" y="527197"/>
              <a:ext cx="8090669" cy="5911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2" descr="C:\Users\Ogretmen\Pictures\colourback_12014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224222">
              <a:off x="445316" y="498783"/>
              <a:ext cx="7931919" cy="5856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Yay 3"/>
            <p:cNvSpPr/>
            <p:nvPr/>
          </p:nvSpPr>
          <p:spPr>
            <a:xfrm>
              <a:off x="323528" y="1196752"/>
              <a:ext cx="8349483" cy="1656184"/>
            </a:xfrm>
            <a:prstGeom prst="arc">
              <a:avLst>
                <a:gd name="adj1" fmla="val 9704198"/>
                <a:gd name="adj2" fmla="val 21116942"/>
              </a:avLst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black"/>
                </a:solidFill>
              </a:endParaRPr>
            </a:p>
          </p:txBody>
        </p:sp>
        <p:pic>
          <p:nvPicPr>
            <p:cNvPr id="5" name="Picture 2" descr="F:\armason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81741">
              <a:off x="7015870" y="791958"/>
              <a:ext cx="965007" cy="1025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Dikdörtgen 5"/>
            <p:cNvSpPr/>
            <p:nvPr/>
          </p:nvSpPr>
          <p:spPr>
            <a:xfrm rot="21155025">
              <a:off x="426486" y="753653"/>
              <a:ext cx="3544753" cy="55399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tr-TR" sz="3000" b="1" dirty="0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Konak Anadolu Lisesi</a:t>
              </a:r>
              <a:endParaRPr lang="tr-TR" sz="3000" b="1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</p:grpSp>
      <p:sp>
        <p:nvSpPr>
          <p:cNvPr id="8" name="Metin kutusu 7"/>
          <p:cNvSpPr txBox="1"/>
          <p:nvPr/>
        </p:nvSpPr>
        <p:spPr>
          <a:xfrm>
            <a:off x="3115081" y="5229200"/>
            <a:ext cx="2997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latin typeface="Arial" pitchFamily="34" charset="0"/>
                <a:cs typeface="Arial" pitchFamily="34" charset="0"/>
              </a:rPr>
              <a:t>Betül BÜYÜKKAYA</a:t>
            </a:r>
          </a:p>
          <a:p>
            <a:pPr algn="ctr"/>
            <a:r>
              <a:rPr lang="tr-TR" sz="1400" b="1" dirty="0" smtClean="0">
                <a:latin typeface="Arial" pitchFamily="34" charset="0"/>
                <a:cs typeface="Arial" pitchFamily="34" charset="0"/>
              </a:rPr>
              <a:t>Bilişim Teknolojileri Öğretmeni</a:t>
            </a:r>
            <a:endParaRPr lang="tr-TR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4" name="Picture 4" descr="G:\1111\betu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587" y="2204864"/>
            <a:ext cx="3816424" cy="29195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32019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flip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 9"/>
          <p:cNvGrpSpPr/>
          <p:nvPr/>
        </p:nvGrpSpPr>
        <p:grpSpPr>
          <a:xfrm>
            <a:off x="341281" y="555611"/>
            <a:ext cx="8854144" cy="5939589"/>
            <a:chOff x="289856" y="498783"/>
            <a:chExt cx="8383155" cy="5939589"/>
          </a:xfrm>
        </p:grpSpPr>
        <p:pic>
          <p:nvPicPr>
            <p:cNvPr id="1026" name="Picture 2" descr="http://t1.gstatic.com/images?q=tbn:ANd9GcRw9DLOLn5jxUZ4DMPJt3jj6X3jDrTw6H9tbopw39ESPUcs2pC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856" y="527197"/>
              <a:ext cx="8090669" cy="5911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2" descr="C:\Users\Ogretmen\Pictures\colourback_12014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224222">
              <a:off x="445316" y="498783"/>
              <a:ext cx="7931919" cy="5856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Yay 3"/>
            <p:cNvSpPr/>
            <p:nvPr/>
          </p:nvSpPr>
          <p:spPr>
            <a:xfrm>
              <a:off x="323528" y="1196752"/>
              <a:ext cx="8349483" cy="1656184"/>
            </a:xfrm>
            <a:prstGeom prst="arc">
              <a:avLst>
                <a:gd name="adj1" fmla="val 9739015"/>
                <a:gd name="adj2" fmla="val 21116942"/>
              </a:avLst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black"/>
                </a:solidFill>
              </a:endParaRPr>
            </a:p>
          </p:txBody>
        </p:sp>
        <p:pic>
          <p:nvPicPr>
            <p:cNvPr id="5" name="Picture 2" descr="F:\armason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81741">
              <a:off x="7015870" y="791958"/>
              <a:ext cx="965007" cy="1025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Dikdörtgen 5"/>
            <p:cNvSpPr/>
            <p:nvPr/>
          </p:nvSpPr>
          <p:spPr>
            <a:xfrm rot="21155025">
              <a:off x="426486" y="753653"/>
              <a:ext cx="3544753" cy="55399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tr-TR" sz="3000" b="1" dirty="0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Konak Anadolu Lisesi</a:t>
              </a:r>
              <a:endParaRPr lang="tr-TR" sz="3000" b="1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</p:grpSp>
      <p:sp>
        <p:nvSpPr>
          <p:cNvPr id="9" name="Metin kutusu 8"/>
          <p:cNvSpPr txBox="1"/>
          <p:nvPr/>
        </p:nvSpPr>
        <p:spPr>
          <a:xfrm>
            <a:off x="3361201" y="5130770"/>
            <a:ext cx="2505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latin typeface="Arial" pitchFamily="34" charset="0"/>
                <a:cs typeface="Arial" pitchFamily="34" charset="0"/>
              </a:rPr>
              <a:t>Murat ATEŞ</a:t>
            </a:r>
            <a:endParaRPr lang="tr-TR" sz="14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tr-TR" sz="1400" b="1" dirty="0" smtClean="0">
                <a:latin typeface="Arial" pitchFamily="34" charset="0"/>
                <a:cs typeface="Arial" pitchFamily="34" charset="0"/>
              </a:rPr>
              <a:t>Rehber Öğretmeni</a:t>
            </a:r>
          </a:p>
        </p:txBody>
      </p:sp>
      <p:pic>
        <p:nvPicPr>
          <p:cNvPr id="6146" name="Picture 2" descr="G:\1111\mura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9" y="2196325"/>
            <a:ext cx="3868944" cy="28952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13394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:blinds dir="vert"/>
      </p:transition>
    </mc:Choice>
    <mc:Fallback xmlns="">
      <p:transition spd="slow" advTm="3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 9"/>
          <p:cNvGrpSpPr/>
          <p:nvPr/>
        </p:nvGrpSpPr>
        <p:grpSpPr>
          <a:xfrm>
            <a:off x="289856" y="498783"/>
            <a:ext cx="8854144" cy="5939589"/>
            <a:chOff x="289856" y="498783"/>
            <a:chExt cx="8383155" cy="5939589"/>
          </a:xfrm>
        </p:grpSpPr>
        <p:pic>
          <p:nvPicPr>
            <p:cNvPr id="1026" name="Picture 2" descr="http://t1.gstatic.com/images?q=tbn:ANd9GcRw9DLOLn5jxUZ4DMPJt3jj6X3jDrTw6H9tbopw39ESPUcs2pC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856" y="527197"/>
              <a:ext cx="8090669" cy="5911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2" descr="C:\Users\Ogretmen\Pictures\colourback_12014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224222">
              <a:off x="445316" y="498783"/>
              <a:ext cx="7931919" cy="5856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Yay 3"/>
            <p:cNvSpPr/>
            <p:nvPr/>
          </p:nvSpPr>
          <p:spPr>
            <a:xfrm>
              <a:off x="323528" y="1196752"/>
              <a:ext cx="8349483" cy="1656184"/>
            </a:xfrm>
            <a:prstGeom prst="arc">
              <a:avLst>
                <a:gd name="adj1" fmla="val 10401081"/>
                <a:gd name="adj2" fmla="val 21116942"/>
              </a:avLst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black"/>
                </a:solidFill>
              </a:endParaRPr>
            </a:p>
          </p:txBody>
        </p:sp>
        <p:pic>
          <p:nvPicPr>
            <p:cNvPr id="5" name="Picture 2" descr="F:\armason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81741">
              <a:off x="7015870" y="791958"/>
              <a:ext cx="965007" cy="1025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Dikdörtgen 5"/>
            <p:cNvSpPr/>
            <p:nvPr/>
          </p:nvSpPr>
          <p:spPr>
            <a:xfrm rot="21155025">
              <a:off x="426486" y="753653"/>
              <a:ext cx="3544753" cy="55399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tr-TR" sz="3000" b="1" dirty="0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Konak Anadolu Lisesi</a:t>
              </a:r>
              <a:endParaRPr lang="tr-TR" sz="3000" b="1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</p:grpSp>
      <p:sp>
        <p:nvSpPr>
          <p:cNvPr id="7" name="Metin kutusu 6"/>
          <p:cNvSpPr txBox="1"/>
          <p:nvPr/>
        </p:nvSpPr>
        <p:spPr>
          <a:xfrm flipH="1" flipV="1">
            <a:off x="1372355" y="2790220"/>
            <a:ext cx="2934174" cy="80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971599" y="2024844"/>
            <a:ext cx="6624737" cy="2585323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tr-TR" b="1" u="sng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iLETİŞİM</a:t>
            </a:r>
            <a:r>
              <a:rPr lang="tr-TR" b="1" u="sng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tr-TR" sz="16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endParaRPr lang="tr-TR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tr-TR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Telefon: 0 </a:t>
            </a:r>
            <a:r>
              <a:rPr lang="tr-TR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422 299 20 </a:t>
            </a:r>
            <a:r>
              <a:rPr lang="tr-TR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06</a:t>
            </a:r>
          </a:p>
          <a:p>
            <a:pPr>
              <a:lnSpc>
                <a:spcPct val="150000"/>
              </a:lnSpc>
            </a:pPr>
            <a:r>
              <a:rPr lang="tr-TR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Faks     : 0 </a:t>
            </a:r>
            <a:r>
              <a:rPr lang="tr-TR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422 299 20 51</a:t>
            </a:r>
          </a:p>
          <a:p>
            <a:pPr>
              <a:lnSpc>
                <a:spcPct val="150000"/>
              </a:lnSpc>
            </a:pPr>
            <a:r>
              <a:rPr lang="tr-TR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WEB Adresi  : </a:t>
            </a:r>
            <a:r>
              <a:rPr lang="tr-TR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  <a:hlinkClick r:id="rId5"/>
              </a:rPr>
              <a:t>http</a:t>
            </a:r>
            <a:r>
              <a:rPr lang="tr-TR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  <a:hlinkClick r:id="rId5"/>
              </a:rPr>
              <a:t>://</a:t>
            </a:r>
            <a:r>
              <a:rPr lang="tr-TR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  <a:hlinkClick r:id="rId5"/>
              </a:rPr>
              <a:t>malatyakonakanadolulisesi.meb.k12.tr</a:t>
            </a:r>
            <a:endParaRPr lang="tr-TR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tr-TR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e-mail Adresi:757249@meb.gov.tr</a:t>
            </a:r>
          </a:p>
          <a:p>
            <a:pPr>
              <a:lnSpc>
                <a:spcPct val="150000"/>
              </a:lnSpc>
            </a:pPr>
            <a:r>
              <a:rPr lang="tr-TR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Adres : Yeni Mah. Karşıyaka Sok. No14 MALATYA</a:t>
            </a:r>
            <a:endParaRPr lang="tr-TR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85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000">
        <p14:ripple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 9"/>
          <p:cNvGrpSpPr/>
          <p:nvPr/>
        </p:nvGrpSpPr>
        <p:grpSpPr>
          <a:xfrm>
            <a:off x="260319" y="457218"/>
            <a:ext cx="8854144" cy="5939589"/>
            <a:chOff x="289856" y="498783"/>
            <a:chExt cx="8383155" cy="5939589"/>
          </a:xfrm>
        </p:grpSpPr>
        <p:pic>
          <p:nvPicPr>
            <p:cNvPr id="1026" name="Picture 2" descr="http://t1.gstatic.com/images?q=tbn:ANd9GcRw9DLOLn5jxUZ4DMPJt3jj6X3jDrTw6H9tbopw39ESPUcs2pC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856" y="527197"/>
              <a:ext cx="8090669" cy="5911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2" descr="C:\Users\Ogretmen\Pictures\colourback_12014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224222">
              <a:off x="445316" y="498783"/>
              <a:ext cx="7931919" cy="5856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Yay 3"/>
            <p:cNvSpPr/>
            <p:nvPr/>
          </p:nvSpPr>
          <p:spPr>
            <a:xfrm>
              <a:off x="323528" y="1196752"/>
              <a:ext cx="8349483" cy="1656184"/>
            </a:xfrm>
            <a:prstGeom prst="arc">
              <a:avLst>
                <a:gd name="adj1" fmla="val 10401081"/>
                <a:gd name="adj2" fmla="val 21116942"/>
              </a:avLst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black"/>
                </a:solidFill>
              </a:endParaRPr>
            </a:p>
          </p:txBody>
        </p:sp>
        <p:pic>
          <p:nvPicPr>
            <p:cNvPr id="5" name="Picture 2" descr="F:\armason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81741">
              <a:off x="7015870" y="791958"/>
              <a:ext cx="965007" cy="1025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Dikdörtgen 5"/>
            <p:cNvSpPr/>
            <p:nvPr/>
          </p:nvSpPr>
          <p:spPr>
            <a:xfrm rot="21155025">
              <a:off x="426486" y="753653"/>
              <a:ext cx="3544753" cy="55399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tr-TR" sz="3000" b="1" dirty="0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Konak Anadolu Lisesi</a:t>
              </a:r>
              <a:endParaRPr lang="tr-TR" sz="3000" b="1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</p:grpSp>
      <p:sp>
        <p:nvSpPr>
          <p:cNvPr id="3" name="Dikdörtgen 2"/>
          <p:cNvSpPr/>
          <p:nvPr/>
        </p:nvSpPr>
        <p:spPr>
          <a:xfrm>
            <a:off x="1691680" y="1505395"/>
            <a:ext cx="482453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2800" b="1" cap="all" spc="0" dirty="0" smtClean="0">
                <a:ln w="5715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Okulumuzdan </a:t>
            </a:r>
            <a:r>
              <a:rPr lang="tr-TR" sz="2800" b="1" cap="all" spc="0" dirty="0" smtClean="0">
                <a:ln w="3810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görüntüler</a:t>
            </a:r>
            <a:endParaRPr lang="tr-TR" sz="2800" b="1" cap="all" spc="0" dirty="0">
              <a:ln w="38100">
                <a:solidFill>
                  <a:schemeClr val="tx1"/>
                </a:solidFill>
              </a:ln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074" name="Picture 2" descr="F:\sunufoto\1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6835">
            <a:off x="796259" y="2333026"/>
            <a:ext cx="3787180" cy="26636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 descr="F:\sunufoto\2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1848">
            <a:off x="5065256" y="2149122"/>
            <a:ext cx="3520030" cy="264002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7" name="Picture 5" descr="F:\sunufoto\1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324" y="3695684"/>
            <a:ext cx="3781697" cy="295825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2809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erris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 9"/>
          <p:cNvGrpSpPr/>
          <p:nvPr/>
        </p:nvGrpSpPr>
        <p:grpSpPr>
          <a:xfrm>
            <a:off x="260319" y="457218"/>
            <a:ext cx="8854144" cy="5939589"/>
            <a:chOff x="289856" y="498783"/>
            <a:chExt cx="8383155" cy="5939589"/>
          </a:xfrm>
        </p:grpSpPr>
        <p:pic>
          <p:nvPicPr>
            <p:cNvPr id="1026" name="Picture 2" descr="http://t1.gstatic.com/images?q=tbn:ANd9GcRw9DLOLn5jxUZ4DMPJt3jj6X3jDrTw6H9tbopw39ESPUcs2pC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856" y="527197"/>
              <a:ext cx="8090669" cy="5911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2" descr="C:\Users\Ogretmen\Pictures\colourback_12014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224222">
              <a:off x="445316" y="498783"/>
              <a:ext cx="7931919" cy="5856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Yay 3"/>
            <p:cNvSpPr/>
            <p:nvPr/>
          </p:nvSpPr>
          <p:spPr>
            <a:xfrm>
              <a:off x="323528" y="1196752"/>
              <a:ext cx="8349483" cy="1656184"/>
            </a:xfrm>
            <a:prstGeom prst="arc">
              <a:avLst>
                <a:gd name="adj1" fmla="val 10401081"/>
                <a:gd name="adj2" fmla="val 21116942"/>
              </a:avLst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black"/>
                </a:solidFill>
              </a:endParaRPr>
            </a:p>
          </p:txBody>
        </p:sp>
        <p:pic>
          <p:nvPicPr>
            <p:cNvPr id="5" name="Picture 2" descr="F:\armason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81741">
              <a:off x="7015870" y="791958"/>
              <a:ext cx="965007" cy="1025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Dikdörtgen 5"/>
            <p:cNvSpPr/>
            <p:nvPr/>
          </p:nvSpPr>
          <p:spPr>
            <a:xfrm rot="21155025">
              <a:off x="426486" y="753653"/>
              <a:ext cx="3544753" cy="55399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tr-TR" sz="3000" b="1" dirty="0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Konak Anadolu Lisesi</a:t>
              </a:r>
              <a:endParaRPr lang="tr-TR" sz="3000" b="1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</p:grpSp>
      <p:sp>
        <p:nvSpPr>
          <p:cNvPr id="3" name="Dikdörtgen 2"/>
          <p:cNvSpPr/>
          <p:nvPr/>
        </p:nvSpPr>
        <p:spPr>
          <a:xfrm>
            <a:off x="1691680" y="1505395"/>
            <a:ext cx="482453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2800" b="1" cap="all" spc="0" dirty="0" smtClean="0">
                <a:ln w="5715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Okulumuzdan </a:t>
            </a:r>
            <a:r>
              <a:rPr lang="tr-TR" sz="2800" b="1" cap="all" spc="0" dirty="0" smtClean="0">
                <a:ln w="3810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görüntüler</a:t>
            </a:r>
            <a:endParaRPr lang="tr-TR" sz="2800" b="1" cap="all" spc="0" dirty="0">
              <a:ln w="38100">
                <a:solidFill>
                  <a:schemeClr val="tx1"/>
                </a:solidFill>
              </a:ln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098" name="Picture 2" descr="F:\sunufoto\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03" y="2348880"/>
            <a:ext cx="3483073" cy="28096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099" name="Picture 3" descr="F:\sunufoto\2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129" y="2295068"/>
            <a:ext cx="3345625" cy="28634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4100" name="Picture 4" descr="F:\sunufoto\1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681" y="3638691"/>
            <a:ext cx="3727535" cy="271049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5797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rippl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 9"/>
          <p:cNvGrpSpPr/>
          <p:nvPr/>
        </p:nvGrpSpPr>
        <p:grpSpPr>
          <a:xfrm>
            <a:off x="260319" y="415653"/>
            <a:ext cx="8854144" cy="5939589"/>
            <a:chOff x="289856" y="498783"/>
            <a:chExt cx="8383155" cy="5939589"/>
          </a:xfrm>
        </p:grpSpPr>
        <p:pic>
          <p:nvPicPr>
            <p:cNvPr id="1026" name="Picture 2" descr="http://t1.gstatic.com/images?q=tbn:ANd9GcRw9DLOLn5jxUZ4DMPJt3jj6X3jDrTw6H9tbopw39ESPUcs2pC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856" y="527197"/>
              <a:ext cx="8090669" cy="5911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2" descr="C:\Users\Ogretmen\Pictures\colourback_12014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224222">
              <a:off x="445316" y="498783"/>
              <a:ext cx="7931919" cy="5856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Yay 3"/>
            <p:cNvSpPr/>
            <p:nvPr/>
          </p:nvSpPr>
          <p:spPr>
            <a:xfrm>
              <a:off x="323528" y="1196752"/>
              <a:ext cx="8349483" cy="1656184"/>
            </a:xfrm>
            <a:prstGeom prst="arc">
              <a:avLst>
                <a:gd name="adj1" fmla="val 10401081"/>
                <a:gd name="adj2" fmla="val 21116942"/>
              </a:avLst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black"/>
                </a:solidFill>
              </a:endParaRPr>
            </a:p>
          </p:txBody>
        </p:sp>
        <p:pic>
          <p:nvPicPr>
            <p:cNvPr id="5" name="Picture 2" descr="F:\armason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81741">
              <a:off x="7015870" y="791958"/>
              <a:ext cx="965007" cy="1025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Dikdörtgen 5"/>
            <p:cNvSpPr/>
            <p:nvPr/>
          </p:nvSpPr>
          <p:spPr>
            <a:xfrm rot="21155025">
              <a:off x="426486" y="753653"/>
              <a:ext cx="3544753" cy="55399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tr-TR" sz="3000" b="1" dirty="0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Konak Anadolu Lisesi</a:t>
              </a:r>
              <a:endParaRPr lang="tr-TR" sz="3000" b="1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</p:grpSp>
      <p:sp>
        <p:nvSpPr>
          <p:cNvPr id="7" name="Metin kutusu 6"/>
          <p:cNvSpPr txBox="1"/>
          <p:nvPr/>
        </p:nvSpPr>
        <p:spPr>
          <a:xfrm flipH="1" flipV="1">
            <a:off x="1372355" y="2790220"/>
            <a:ext cx="2934174" cy="80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1691680" y="1505395"/>
            <a:ext cx="482453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2800" b="1" cap="all" spc="0" dirty="0" smtClean="0">
                <a:ln w="5715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Okulumuzdan </a:t>
            </a:r>
            <a:r>
              <a:rPr lang="tr-TR" sz="2800" b="1" cap="all" spc="0" dirty="0" smtClean="0">
                <a:ln w="3810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görüntüler</a:t>
            </a:r>
            <a:endParaRPr lang="tr-TR" sz="2800" b="1" cap="all" spc="0" dirty="0">
              <a:ln w="38100">
                <a:solidFill>
                  <a:schemeClr val="tx1"/>
                </a:solidFill>
              </a:ln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122" name="Picture 2" descr="F:\sunufoto\1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178" y="2217483"/>
            <a:ext cx="3784995" cy="23088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sunufoto\1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826" y="3176867"/>
            <a:ext cx="3662085" cy="26244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78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5000">
        <p14:glitter dir="d" pattern="hexagon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 9"/>
          <p:cNvGrpSpPr/>
          <p:nvPr/>
        </p:nvGrpSpPr>
        <p:grpSpPr>
          <a:xfrm>
            <a:off x="289856" y="498783"/>
            <a:ext cx="8854144" cy="5939589"/>
            <a:chOff x="289856" y="498783"/>
            <a:chExt cx="8383155" cy="5939589"/>
          </a:xfrm>
        </p:grpSpPr>
        <p:pic>
          <p:nvPicPr>
            <p:cNvPr id="1026" name="Picture 2" descr="http://t1.gstatic.com/images?q=tbn:ANd9GcRw9DLOLn5jxUZ4DMPJt3jj6X3jDrTw6H9tbopw39ESPUcs2pC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856" y="527197"/>
              <a:ext cx="8090669" cy="5911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2" descr="C:\Users\Ogretmen\Pictures\colourback_12014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224222">
              <a:off x="445316" y="498783"/>
              <a:ext cx="7931919" cy="5856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Yay 3"/>
            <p:cNvSpPr/>
            <p:nvPr/>
          </p:nvSpPr>
          <p:spPr>
            <a:xfrm>
              <a:off x="323528" y="1196752"/>
              <a:ext cx="8349483" cy="1656184"/>
            </a:xfrm>
            <a:prstGeom prst="arc">
              <a:avLst>
                <a:gd name="adj1" fmla="val 10401081"/>
                <a:gd name="adj2" fmla="val 21116942"/>
              </a:avLst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black"/>
                </a:solidFill>
              </a:endParaRPr>
            </a:p>
          </p:txBody>
        </p:sp>
        <p:pic>
          <p:nvPicPr>
            <p:cNvPr id="5" name="Picture 2" descr="F:\armason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81741">
              <a:off x="7015870" y="791958"/>
              <a:ext cx="965007" cy="1025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Dikdörtgen 5"/>
            <p:cNvSpPr/>
            <p:nvPr/>
          </p:nvSpPr>
          <p:spPr>
            <a:xfrm rot="21155025">
              <a:off x="426486" y="753653"/>
              <a:ext cx="3544753" cy="55399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tr-TR" sz="3000" b="1" dirty="0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Konak Anadolu Lisesi</a:t>
              </a:r>
              <a:endParaRPr lang="tr-TR" sz="3000" b="1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</p:grpSp>
      <p:sp>
        <p:nvSpPr>
          <p:cNvPr id="7" name="Metin kutusu 6"/>
          <p:cNvSpPr txBox="1"/>
          <p:nvPr/>
        </p:nvSpPr>
        <p:spPr>
          <a:xfrm flipH="1" flipV="1">
            <a:off x="1372355" y="2790220"/>
            <a:ext cx="2934174" cy="80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971599" y="1909366"/>
            <a:ext cx="4032449" cy="4108817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 anchor="t">
            <a:spAutoFit/>
          </a:bodyPr>
          <a:lstStyle/>
          <a:p>
            <a:r>
              <a:rPr lang="tr-TR" b="1" u="sng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MİSYONUMUZ: </a:t>
            </a:r>
          </a:p>
          <a:p>
            <a:pPr>
              <a:lnSpc>
                <a:spcPct val="150000"/>
              </a:lnSpc>
            </a:pPr>
            <a:r>
              <a:rPr lang="tr-TR" sz="16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tr-TR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Milli Eğitim Temel Kanunu ve Mevzuatı doğrultusunda güvenilir bir ortamda planlı, </a:t>
            </a:r>
            <a:r>
              <a:rPr lang="tr-TR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programlı, etkin ve adil bir şekilde öğrencileri bir üst kuruma hazırlamanın yanında; Milli ve ahlaki değerleri benimsemiş her alanda sorumluluk alabilen, çalışkan ve topluma yararlı bireyler yetiştirmek</a:t>
            </a:r>
            <a:r>
              <a:rPr lang="tr-TR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.</a:t>
            </a:r>
            <a:endParaRPr lang="tr-TR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F:\sunufoto\2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653005"/>
            <a:ext cx="3303671" cy="262153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000">
        <p14:doors dir="vert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 9"/>
          <p:cNvGrpSpPr/>
          <p:nvPr/>
        </p:nvGrpSpPr>
        <p:grpSpPr>
          <a:xfrm>
            <a:off x="399259" y="628811"/>
            <a:ext cx="8854144" cy="5939589"/>
            <a:chOff x="289856" y="498783"/>
            <a:chExt cx="8383155" cy="5939589"/>
          </a:xfrm>
        </p:grpSpPr>
        <p:pic>
          <p:nvPicPr>
            <p:cNvPr id="1026" name="Picture 2" descr="http://t1.gstatic.com/images?q=tbn:ANd9GcRw9DLOLn5jxUZ4DMPJt3jj6X3jDrTw6H9tbopw39ESPUcs2pC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856" y="527197"/>
              <a:ext cx="8090669" cy="5911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2" descr="C:\Users\Ogretmen\Pictures\colourback_12014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224222">
              <a:off x="445316" y="498783"/>
              <a:ext cx="7931919" cy="5856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Yay 3"/>
            <p:cNvSpPr/>
            <p:nvPr/>
          </p:nvSpPr>
          <p:spPr>
            <a:xfrm>
              <a:off x="323528" y="1196752"/>
              <a:ext cx="8349483" cy="1656184"/>
            </a:xfrm>
            <a:prstGeom prst="arc">
              <a:avLst>
                <a:gd name="adj1" fmla="val 10301541"/>
                <a:gd name="adj2" fmla="val 21116942"/>
              </a:avLst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black"/>
                </a:solidFill>
              </a:endParaRPr>
            </a:p>
          </p:txBody>
        </p:sp>
        <p:pic>
          <p:nvPicPr>
            <p:cNvPr id="5" name="Picture 2" descr="F:\armason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81741">
              <a:off x="7015870" y="791958"/>
              <a:ext cx="965007" cy="1025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Dikdörtgen 5"/>
            <p:cNvSpPr/>
            <p:nvPr/>
          </p:nvSpPr>
          <p:spPr>
            <a:xfrm rot="21155025">
              <a:off x="426486" y="753653"/>
              <a:ext cx="3544753" cy="55399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tr-TR" sz="3000" b="1" dirty="0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Konak Anadolu Lisesi</a:t>
              </a:r>
              <a:endParaRPr lang="tr-TR" sz="3000" b="1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</p:grpSp>
      <p:sp>
        <p:nvSpPr>
          <p:cNvPr id="3" name="Dikdörtgen 2"/>
          <p:cNvSpPr/>
          <p:nvPr/>
        </p:nvSpPr>
        <p:spPr>
          <a:xfrm>
            <a:off x="1691680" y="1505395"/>
            <a:ext cx="482453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2800" b="1" cap="all" spc="0" dirty="0" smtClean="0">
                <a:ln w="5715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Okulumuzdan </a:t>
            </a:r>
            <a:r>
              <a:rPr lang="tr-TR" sz="2800" b="1" cap="all" spc="0" dirty="0" smtClean="0">
                <a:ln w="3810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görüntüler</a:t>
            </a:r>
            <a:endParaRPr lang="tr-TR" sz="2800" b="1" cap="all" spc="0" dirty="0">
              <a:ln w="38100">
                <a:solidFill>
                  <a:schemeClr val="tx1"/>
                </a:solidFill>
              </a:ln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050" name="Picture 2" descr="F:\gece\okul foto\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162" y="2343279"/>
            <a:ext cx="3488243" cy="2773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1" name="Picture 3" descr="F:\gece\okul foto\1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429000"/>
            <a:ext cx="3284480" cy="25913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1899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000">
        <p14:shred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 9"/>
          <p:cNvGrpSpPr/>
          <p:nvPr/>
        </p:nvGrpSpPr>
        <p:grpSpPr>
          <a:xfrm>
            <a:off x="399259" y="628811"/>
            <a:ext cx="8854144" cy="5939589"/>
            <a:chOff x="289856" y="498783"/>
            <a:chExt cx="8383155" cy="5939589"/>
          </a:xfrm>
        </p:grpSpPr>
        <p:pic>
          <p:nvPicPr>
            <p:cNvPr id="1026" name="Picture 2" descr="http://t1.gstatic.com/images?q=tbn:ANd9GcRw9DLOLn5jxUZ4DMPJt3jj6X3jDrTw6H9tbopw39ESPUcs2pC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856" y="527197"/>
              <a:ext cx="8090669" cy="5911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2" descr="C:\Users\Ogretmen\Pictures\colourback_12014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224222">
              <a:off x="445316" y="498783"/>
              <a:ext cx="7931919" cy="5856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Yay 3"/>
            <p:cNvSpPr/>
            <p:nvPr/>
          </p:nvSpPr>
          <p:spPr>
            <a:xfrm>
              <a:off x="323528" y="1196752"/>
              <a:ext cx="8349483" cy="1656184"/>
            </a:xfrm>
            <a:prstGeom prst="arc">
              <a:avLst>
                <a:gd name="adj1" fmla="val 10401081"/>
                <a:gd name="adj2" fmla="val 21116942"/>
              </a:avLst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black"/>
                </a:solidFill>
              </a:endParaRPr>
            </a:p>
          </p:txBody>
        </p:sp>
        <p:pic>
          <p:nvPicPr>
            <p:cNvPr id="5" name="Picture 2" descr="F:\armason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81741">
              <a:off x="7015870" y="791958"/>
              <a:ext cx="965007" cy="1025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Dikdörtgen 5"/>
            <p:cNvSpPr/>
            <p:nvPr/>
          </p:nvSpPr>
          <p:spPr>
            <a:xfrm rot="21155025">
              <a:off x="426486" y="753653"/>
              <a:ext cx="3544753" cy="55399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tr-TR" sz="3000" b="1" dirty="0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Konak Anadolu Lisesi</a:t>
              </a:r>
              <a:endParaRPr lang="tr-TR" sz="3000" b="1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</p:grpSp>
      <p:sp>
        <p:nvSpPr>
          <p:cNvPr id="3" name="Dikdörtgen 2"/>
          <p:cNvSpPr/>
          <p:nvPr/>
        </p:nvSpPr>
        <p:spPr>
          <a:xfrm>
            <a:off x="1691680" y="1505395"/>
            <a:ext cx="482453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2800" b="1" cap="all" spc="0" dirty="0" smtClean="0">
                <a:ln w="5715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Okulumuzdan </a:t>
            </a:r>
            <a:r>
              <a:rPr lang="tr-TR" sz="2800" b="1" cap="all" spc="0" dirty="0" smtClean="0">
                <a:ln w="3810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görüntüler</a:t>
            </a:r>
            <a:endParaRPr lang="tr-TR" sz="2800" b="1" cap="all" spc="0" dirty="0">
              <a:ln w="38100">
                <a:solidFill>
                  <a:schemeClr val="tx1"/>
                </a:solidFill>
              </a:ln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074" name="Picture 2" descr="F:\gece\okul foto\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119" y="2188110"/>
            <a:ext cx="3668451" cy="27530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5" name="Picture 3" descr="F:\gece\okul foto\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436990"/>
            <a:ext cx="3533390" cy="25535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99568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gallery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 9"/>
          <p:cNvGrpSpPr/>
          <p:nvPr/>
        </p:nvGrpSpPr>
        <p:grpSpPr>
          <a:xfrm>
            <a:off x="399259" y="628811"/>
            <a:ext cx="8854144" cy="5939589"/>
            <a:chOff x="289856" y="498783"/>
            <a:chExt cx="8383155" cy="5939589"/>
          </a:xfrm>
        </p:grpSpPr>
        <p:pic>
          <p:nvPicPr>
            <p:cNvPr id="1026" name="Picture 2" descr="http://t1.gstatic.com/images?q=tbn:ANd9GcRw9DLOLn5jxUZ4DMPJt3jj6X3jDrTw6H9tbopw39ESPUcs2pC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856" y="527197"/>
              <a:ext cx="8090669" cy="5911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2" descr="C:\Users\Ogretmen\Pictures\colourback_12014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224222">
              <a:off x="445316" y="498783"/>
              <a:ext cx="7931919" cy="5856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Yay 3"/>
            <p:cNvSpPr/>
            <p:nvPr/>
          </p:nvSpPr>
          <p:spPr>
            <a:xfrm>
              <a:off x="323528" y="1196752"/>
              <a:ext cx="8349483" cy="1656184"/>
            </a:xfrm>
            <a:prstGeom prst="arc">
              <a:avLst>
                <a:gd name="adj1" fmla="val 10401081"/>
                <a:gd name="adj2" fmla="val 21116942"/>
              </a:avLst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black"/>
                </a:solidFill>
              </a:endParaRPr>
            </a:p>
          </p:txBody>
        </p:sp>
        <p:pic>
          <p:nvPicPr>
            <p:cNvPr id="5" name="Picture 2" descr="F:\armason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81741">
              <a:off x="7015870" y="791958"/>
              <a:ext cx="965007" cy="1025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Dikdörtgen 5"/>
            <p:cNvSpPr/>
            <p:nvPr/>
          </p:nvSpPr>
          <p:spPr>
            <a:xfrm rot="21155025">
              <a:off x="426486" y="753653"/>
              <a:ext cx="3544753" cy="55399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tr-TR" sz="3000" b="1" dirty="0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Konak Anadolu Lisesi</a:t>
              </a:r>
              <a:endParaRPr lang="tr-TR" sz="3000" b="1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</p:grpSp>
      <p:sp>
        <p:nvSpPr>
          <p:cNvPr id="3" name="Dikdörtgen 2"/>
          <p:cNvSpPr/>
          <p:nvPr/>
        </p:nvSpPr>
        <p:spPr>
          <a:xfrm>
            <a:off x="1691680" y="1505395"/>
            <a:ext cx="482453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2800" b="1" cap="all" spc="0" dirty="0" smtClean="0">
                <a:ln w="5715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Okulumuzdan </a:t>
            </a:r>
            <a:r>
              <a:rPr lang="tr-TR" sz="2800" b="1" cap="all" spc="0" dirty="0" smtClean="0">
                <a:ln w="3810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görüntüler</a:t>
            </a:r>
            <a:endParaRPr lang="tr-TR" sz="2800" b="1" cap="all" spc="0" dirty="0">
              <a:ln w="38100">
                <a:solidFill>
                  <a:schemeClr val="tx1"/>
                </a:solidFill>
              </a:ln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8" name="Picture 2" descr="F:\gece\okul foto\1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3610">
            <a:off x="1070931" y="2286158"/>
            <a:ext cx="3535530" cy="26533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27" name="Picture 3" descr="F:\gece\okul foto\1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366" y="2368172"/>
            <a:ext cx="3316965" cy="2489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1028" name="Picture 4" descr="F:\gece\okul foto\1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064" y="3877684"/>
            <a:ext cx="3858152" cy="251010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14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/>
      </p:transition>
    </mc:Choice>
    <mc:Fallback xmlns="">
      <p:transition spd="slow" advTm="3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 9"/>
          <p:cNvGrpSpPr/>
          <p:nvPr/>
        </p:nvGrpSpPr>
        <p:grpSpPr>
          <a:xfrm>
            <a:off x="399259" y="628811"/>
            <a:ext cx="8854144" cy="5939589"/>
            <a:chOff x="289856" y="498783"/>
            <a:chExt cx="8383155" cy="5939589"/>
          </a:xfrm>
        </p:grpSpPr>
        <p:pic>
          <p:nvPicPr>
            <p:cNvPr id="1026" name="Picture 2" descr="http://t1.gstatic.com/images?q=tbn:ANd9GcRw9DLOLn5jxUZ4DMPJt3jj6X3jDrTw6H9tbopw39ESPUcs2pC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856" y="527197"/>
              <a:ext cx="8090669" cy="5911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2" descr="C:\Users\Ogretmen\Pictures\colourback_12014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224222">
              <a:off x="445316" y="498783"/>
              <a:ext cx="7931919" cy="5856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Yay 3"/>
            <p:cNvSpPr/>
            <p:nvPr/>
          </p:nvSpPr>
          <p:spPr>
            <a:xfrm>
              <a:off x="323528" y="1196752"/>
              <a:ext cx="8349483" cy="1656184"/>
            </a:xfrm>
            <a:prstGeom prst="arc">
              <a:avLst>
                <a:gd name="adj1" fmla="val 10401081"/>
                <a:gd name="adj2" fmla="val 21116942"/>
              </a:avLst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black"/>
                </a:solidFill>
              </a:endParaRPr>
            </a:p>
          </p:txBody>
        </p:sp>
        <p:pic>
          <p:nvPicPr>
            <p:cNvPr id="5" name="Picture 2" descr="F:\armason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81741">
              <a:off x="7015870" y="791958"/>
              <a:ext cx="965007" cy="1025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Dikdörtgen 5"/>
            <p:cNvSpPr/>
            <p:nvPr/>
          </p:nvSpPr>
          <p:spPr>
            <a:xfrm rot="21155025">
              <a:off x="426486" y="753653"/>
              <a:ext cx="3544753" cy="55399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tr-TR" sz="3000" b="1" dirty="0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Konak Anadolu Lisesi</a:t>
              </a:r>
              <a:endParaRPr lang="tr-TR" sz="3000" b="1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</p:grpSp>
      <p:sp>
        <p:nvSpPr>
          <p:cNvPr id="3" name="Dikdörtgen 2"/>
          <p:cNvSpPr/>
          <p:nvPr/>
        </p:nvSpPr>
        <p:spPr>
          <a:xfrm>
            <a:off x="1691680" y="1505395"/>
            <a:ext cx="482453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2800" b="1" cap="all" spc="0" dirty="0" smtClean="0">
                <a:ln w="5715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Okulumuzdan </a:t>
            </a:r>
            <a:r>
              <a:rPr lang="tr-TR" sz="2800" b="1" cap="all" spc="0" dirty="0" smtClean="0">
                <a:ln w="3810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görüntüler</a:t>
            </a:r>
            <a:endParaRPr lang="tr-TR" sz="2800" b="1" cap="all" spc="0" dirty="0">
              <a:ln w="38100">
                <a:solidFill>
                  <a:schemeClr val="tx1"/>
                </a:solidFill>
              </a:ln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098" name="Picture 2" descr="F:\gece\okul foto\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91" y="2249974"/>
            <a:ext cx="3785771" cy="2841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099" name="Picture 3" descr="F:\gece\okul foto\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297" y="3284984"/>
            <a:ext cx="3543397" cy="26592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53272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3000">
        <p14:honeycomb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 9"/>
          <p:cNvGrpSpPr/>
          <p:nvPr/>
        </p:nvGrpSpPr>
        <p:grpSpPr>
          <a:xfrm>
            <a:off x="260319" y="457218"/>
            <a:ext cx="8854144" cy="5939589"/>
            <a:chOff x="289856" y="498783"/>
            <a:chExt cx="8383155" cy="5939589"/>
          </a:xfrm>
        </p:grpSpPr>
        <p:pic>
          <p:nvPicPr>
            <p:cNvPr id="1026" name="Picture 2" descr="http://t1.gstatic.com/images?q=tbn:ANd9GcRw9DLOLn5jxUZ4DMPJt3jj6X3jDrTw6H9tbopw39ESPUcs2pC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856" y="527197"/>
              <a:ext cx="8090669" cy="5911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2" descr="C:\Users\Ogretmen\Pictures\colourback_12014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224222">
              <a:off x="445316" y="498783"/>
              <a:ext cx="7931919" cy="5856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Yay 3"/>
            <p:cNvSpPr/>
            <p:nvPr/>
          </p:nvSpPr>
          <p:spPr>
            <a:xfrm>
              <a:off x="323528" y="1196752"/>
              <a:ext cx="8349483" cy="1656184"/>
            </a:xfrm>
            <a:prstGeom prst="arc">
              <a:avLst>
                <a:gd name="adj1" fmla="val 10401081"/>
                <a:gd name="adj2" fmla="val 21116942"/>
              </a:avLst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black"/>
                </a:solidFill>
              </a:endParaRPr>
            </a:p>
          </p:txBody>
        </p:sp>
        <p:pic>
          <p:nvPicPr>
            <p:cNvPr id="5" name="Picture 2" descr="F:\armason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81741">
              <a:off x="7015870" y="791958"/>
              <a:ext cx="965007" cy="1025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Dikdörtgen 5"/>
            <p:cNvSpPr/>
            <p:nvPr/>
          </p:nvSpPr>
          <p:spPr>
            <a:xfrm rot="21155025">
              <a:off x="426486" y="753653"/>
              <a:ext cx="3544753" cy="55399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tr-TR" sz="3000" b="1" dirty="0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Konak Anadolu Lisesi</a:t>
              </a:r>
              <a:endParaRPr lang="tr-TR" sz="3000" b="1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</p:grpSp>
      <p:sp>
        <p:nvSpPr>
          <p:cNvPr id="7" name="Metin kutusu 6"/>
          <p:cNvSpPr txBox="1"/>
          <p:nvPr/>
        </p:nvSpPr>
        <p:spPr>
          <a:xfrm flipH="1" flipV="1">
            <a:off x="1372355" y="2790220"/>
            <a:ext cx="2934174" cy="80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1691680" y="1505395"/>
            <a:ext cx="482453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2800" b="1" cap="all" spc="0" dirty="0" smtClean="0">
                <a:ln w="5715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Okulumuzdan </a:t>
            </a:r>
            <a:r>
              <a:rPr lang="tr-TR" sz="2800" b="1" cap="all" spc="0" dirty="0" smtClean="0">
                <a:ln w="3810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görüntüler</a:t>
            </a:r>
            <a:endParaRPr lang="tr-TR" sz="2800" b="1" cap="all" spc="0" dirty="0">
              <a:ln w="38100">
                <a:solidFill>
                  <a:schemeClr val="tx1"/>
                </a:solidFill>
              </a:ln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7" name="Picture 3" descr="F:\sunufoto\b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44" y="4424575"/>
            <a:ext cx="3522586" cy="18770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F:\sunufoto\bt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43" y="2062510"/>
            <a:ext cx="3522585" cy="20629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9" name="Picture 5" descr="F:\sunufoto\bt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424" y="2465597"/>
            <a:ext cx="3967712" cy="3319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49031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000">
        <p14:shred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 9"/>
          <p:cNvGrpSpPr/>
          <p:nvPr/>
        </p:nvGrpSpPr>
        <p:grpSpPr>
          <a:xfrm>
            <a:off x="260319" y="457218"/>
            <a:ext cx="8854144" cy="5939589"/>
            <a:chOff x="289856" y="498783"/>
            <a:chExt cx="8383155" cy="5939589"/>
          </a:xfrm>
        </p:grpSpPr>
        <p:pic>
          <p:nvPicPr>
            <p:cNvPr id="1026" name="Picture 2" descr="http://t1.gstatic.com/images?q=tbn:ANd9GcRw9DLOLn5jxUZ4DMPJt3jj6X3jDrTw6H9tbopw39ESPUcs2pC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856" y="527197"/>
              <a:ext cx="8090669" cy="5911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2" descr="C:\Users\Ogretmen\Pictures\colourback_12014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224222">
              <a:off x="445316" y="498783"/>
              <a:ext cx="7931919" cy="5856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Yay 3"/>
            <p:cNvSpPr/>
            <p:nvPr/>
          </p:nvSpPr>
          <p:spPr>
            <a:xfrm>
              <a:off x="323528" y="1196752"/>
              <a:ext cx="8349483" cy="1656184"/>
            </a:xfrm>
            <a:prstGeom prst="arc">
              <a:avLst>
                <a:gd name="adj1" fmla="val 10167988"/>
                <a:gd name="adj2" fmla="val 21116942"/>
              </a:avLst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black"/>
                </a:solidFill>
              </a:endParaRPr>
            </a:p>
          </p:txBody>
        </p:sp>
        <p:pic>
          <p:nvPicPr>
            <p:cNvPr id="5" name="Picture 2" descr="F:\armason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81741">
              <a:off x="7015870" y="791958"/>
              <a:ext cx="965007" cy="1025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Dikdörtgen 5"/>
            <p:cNvSpPr/>
            <p:nvPr/>
          </p:nvSpPr>
          <p:spPr>
            <a:xfrm rot="21155025">
              <a:off x="426486" y="753653"/>
              <a:ext cx="3544753" cy="55399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tr-TR" sz="3000" b="1" dirty="0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Konak Anadolu Lisesi</a:t>
              </a:r>
              <a:endParaRPr lang="tr-TR" sz="3000" b="1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</p:grpSp>
      <p:sp>
        <p:nvSpPr>
          <p:cNvPr id="7" name="Metin kutusu 6"/>
          <p:cNvSpPr txBox="1"/>
          <p:nvPr/>
        </p:nvSpPr>
        <p:spPr>
          <a:xfrm flipH="1" flipV="1">
            <a:off x="1372355" y="2790220"/>
            <a:ext cx="2934174" cy="80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1691680" y="1505395"/>
            <a:ext cx="482453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2800" b="1" cap="all" spc="0" dirty="0" smtClean="0">
                <a:ln w="5715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Okulumuzdan </a:t>
            </a:r>
            <a:r>
              <a:rPr lang="tr-TR" sz="2800" b="1" cap="all" spc="0" dirty="0" smtClean="0">
                <a:ln w="3810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görüntüler</a:t>
            </a:r>
            <a:endParaRPr lang="tr-TR" sz="2800" b="1" cap="all" spc="0" dirty="0">
              <a:ln w="38100">
                <a:solidFill>
                  <a:schemeClr val="tx1"/>
                </a:solidFill>
              </a:ln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075" name="Picture 3" descr="F:\sunufoto\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261" y="2098043"/>
            <a:ext cx="3380493" cy="25748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 descr="F:\sunufoto\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627" y="4116478"/>
            <a:ext cx="4194144" cy="20970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7" name="Picture 5" descr="F:\sunufoto\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148" y="2106804"/>
            <a:ext cx="2586479" cy="184071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80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:blinds dir="vert"/>
      </p:transition>
    </mc:Choice>
    <mc:Fallback xmlns="">
      <p:transition spd="slow" advTm="3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 9"/>
          <p:cNvGrpSpPr/>
          <p:nvPr/>
        </p:nvGrpSpPr>
        <p:grpSpPr>
          <a:xfrm>
            <a:off x="260319" y="457218"/>
            <a:ext cx="8854144" cy="5939589"/>
            <a:chOff x="289856" y="498783"/>
            <a:chExt cx="8383155" cy="5939589"/>
          </a:xfrm>
        </p:grpSpPr>
        <p:pic>
          <p:nvPicPr>
            <p:cNvPr id="1026" name="Picture 2" descr="http://t1.gstatic.com/images?q=tbn:ANd9GcRw9DLOLn5jxUZ4DMPJt3jj6X3jDrTw6H9tbopw39ESPUcs2pC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856" y="527197"/>
              <a:ext cx="8090669" cy="5911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2" descr="C:\Users\Ogretmen\Pictures\colourback_12014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224222">
              <a:off x="445316" y="498783"/>
              <a:ext cx="7931919" cy="5856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Yay 3"/>
            <p:cNvSpPr/>
            <p:nvPr/>
          </p:nvSpPr>
          <p:spPr>
            <a:xfrm>
              <a:off x="323528" y="1196752"/>
              <a:ext cx="8349483" cy="1656184"/>
            </a:xfrm>
            <a:prstGeom prst="arc">
              <a:avLst>
                <a:gd name="adj1" fmla="val 10401081"/>
                <a:gd name="adj2" fmla="val 21116942"/>
              </a:avLst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black"/>
                </a:solidFill>
              </a:endParaRPr>
            </a:p>
          </p:txBody>
        </p:sp>
        <p:pic>
          <p:nvPicPr>
            <p:cNvPr id="5" name="Picture 2" descr="F:\armason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81741">
              <a:off x="7015870" y="791958"/>
              <a:ext cx="965007" cy="1025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Dikdörtgen 5"/>
            <p:cNvSpPr/>
            <p:nvPr/>
          </p:nvSpPr>
          <p:spPr>
            <a:xfrm rot="21155025">
              <a:off x="426486" y="753653"/>
              <a:ext cx="3544753" cy="55399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tr-TR" sz="3000" b="1" dirty="0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Konak Anadolu Lisesi</a:t>
              </a:r>
              <a:endParaRPr lang="tr-TR" sz="3000" b="1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</p:grpSp>
      <p:sp>
        <p:nvSpPr>
          <p:cNvPr id="3" name="Dikdörtgen 2"/>
          <p:cNvSpPr/>
          <p:nvPr/>
        </p:nvSpPr>
        <p:spPr>
          <a:xfrm>
            <a:off x="1691680" y="1505395"/>
            <a:ext cx="482453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2800" b="1" cap="all" spc="0" dirty="0" smtClean="0">
                <a:ln w="5715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Okulumuzdan </a:t>
            </a:r>
            <a:r>
              <a:rPr lang="tr-TR" sz="2800" b="1" cap="all" spc="0" dirty="0" smtClean="0">
                <a:ln w="3810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görüntüler</a:t>
            </a:r>
            <a:endParaRPr lang="tr-TR" sz="2800" b="1" cap="all" spc="0" dirty="0">
              <a:ln w="38100">
                <a:solidFill>
                  <a:schemeClr val="tx1"/>
                </a:solidFill>
              </a:ln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098" name="Picture 2" descr="F:\sunufoto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447" y="2276872"/>
            <a:ext cx="3614484" cy="27771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099" name="Picture 3" descr="F:\sunufoto\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656" y="2564904"/>
            <a:ext cx="2481175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43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 dir="vert"/>
      </p:transition>
    </mc:Choice>
    <mc:Fallback xmlns="">
      <p:transition spd="slow" advTm="3000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 9"/>
          <p:cNvGrpSpPr/>
          <p:nvPr/>
        </p:nvGrpSpPr>
        <p:grpSpPr>
          <a:xfrm>
            <a:off x="295883" y="457218"/>
            <a:ext cx="8854144" cy="5939589"/>
            <a:chOff x="289856" y="498783"/>
            <a:chExt cx="8383155" cy="5939589"/>
          </a:xfrm>
        </p:grpSpPr>
        <p:pic>
          <p:nvPicPr>
            <p:cNvPr id="1026" name="Picture 2" descr="http://t1.gstatic.com/images?q=tbn:ANd9GcRw9DLOLn5jxUZ4DMPJt3jj6X3jDrTw6H9tbopw39ESPUcs2pC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856" y="527197"/>
              <a:ext cx="8090669" cy="5911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2" descr="C:\Users\Ogretmen\Pictures\colourback_12014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224222">
              <a:off x="445316" y="498783"/>
              <a:ext cx="7931919" cy="5856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Yay 3"/>
            <p:cNvSpPr/>
            <p:nvPr/>
          </p:nvSpPr>
          <p:spPr>
            <a:xfrm>
              <a:off x="323528" y="1196752"/>
              <a:ext cx="8349483" cy="1656184"/>
            </a:xfrm>
            <a:prstGeom prst="arc">
              <a:avLst>
                <a:gd name="adj1" fmla="val 10214002"/>
                <a:gd name="adj2" fmla="val 21116942"/>
              </a:avLst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black"/>
                </a:solidFill>
              </a:endParaRPr>
            </a:p>
          </p:txBody>
        </p:sp>
        <p:pic>
          <p:nvPicPr>
            <p:cNvPr id="5" name="Picture 2" descr="F:\armason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81741">
              <a:off x="7015870" y="791958"/>
              <a:ext cx="965007" cy="1025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Dikdörtgen 5"/>
            <p:cNvSpPr/>
            <p:nvPr/>
          </p:nvSpPr>
          <p:spPr>
            <a:xfrm rot="21155025">
              <a:off x="426486" y="753653"/>
              <a:ext cx="3544753" cy="55399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tr-TR" sz="3000" b="1" dirty="0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Konak Anadolu Lisesi</a:t>
              </a:r>
              <a:endParaRPr lang="tr-TR" sz="3000" b="1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</p:grpSp>
      <p:sp>
        <p:nvSpPr>
          <p:cNvPr id="3" name="Dikdörtgen 2"/>
          <p:cNvSpPr/>
          <p:nvPr/>
        </p:nvSpPr>
        <p:spPr>
          <a:xfrm>
            <a:off x="1691680" y="1505395"/>
            <a:ext cx="482453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2800" b="1" cap="all" spc="0" dirty="0" smtClean="0">
                <a:ln w="5715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Okulumuzdan </a:t>
            </a:r>
            <a:r>
              <a:rPr lang="tr-TR" sz="2800" b="1" cap="all" spc="0" dirty="0" smtClean="0">
                <a:ln w="3810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görüntüler</a:t>
            </a:r>
            <a:endParaRPr lang="tr-TR" sz="2800" b="1" cap="all" spc="0" dirty="0">
              <a:ln w="38100">
                <a:solidFill>
                  <a:schemeClr val="tx1"/>
                </a:solidFill>
              </a:ln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050" name="Picture 2" descr="F:\sunufoto\1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97" y="1805007"/>
            <a:ext cx="3596573" cy="41120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sunufoto\2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220" y="3827685"/>
            <a:ext cx="2691992" cy="227473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sunufoto\2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104" y="2204863"/>
            <a:ext cx="3971283" cy="16561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19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3000">
        <p14:glitter pattern="hexagon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 9"/>
          <p:cNvGrpSpPr/>
          <p:nvPr/>
        </p:nvGrpSpPr>
        <p:grpSpPr>
          <a:xfrm>
            <a:off x="260319" y="457218"/>
            <a:ext cx="8854144" cy="5939589"/>
            <a:chOff x="289856" y="498783"/>
            <a:chExt cx="8383155" cy="5939589"/>
          </a:xfrm>
        </p:grpSpPr>
        <p:pic>
          <p:nvPicPr>
            <p:cNvPr id="1026" name="Picture 2" descr="http://t1.gstatic.com/images?q=tbn:ANd9GcRw9DLOLn5jxUZ4DMPJt3jj6X3jDrTw6H9tbopw39ESPUcs2pC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856" y="527197"/>
              <a:ext cx="8090669" cy="5911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2" descr="C:\Users\Ogretmen\Pictures\colourback_12014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224222">
              <a:off x="445316" y="498783"/>
              <a:ext cx="7931919" cy="5856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Yay 3"/>
            <p:cNvSpPr/>
            <p:nvPr/>
          </p:nvSpPr>
          <p:spPr>
            <a:xfrm>
              <a:off x="323528" y="1196752"/>
              <a:ext cx="8349483" cy="1656184"/>
            </a:xfrm>
            <a:prstGeom prst="arc">
              <a:avLst>
                <a:gd name="adj1" fmla="val 9977155"/>
                <a:gd name="adj2" fmla="val 21116942"/>
              </a:avLst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black"/>
                </a:solidFill>
              </a:endParaRPr>
            </a:p>
          </p:txBody>
        </p:sp>
        <p:pic>
          <p:nvPicPr>
            <p:cNvPr id="5" name="Picture 2" descr="F:\armason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81741">
              <a:off x="7015870" y="791958"/>
              <a:ext cx="965007" cy="1025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Dikdörtgen 5"/>
            <p:cNvSpPr/>
            <p:nvPr/>
          </p:nvSpPr>
          <p:spPr>
            <a:xfrm rot="21155025">
              <a:off x="426486" y="753653"/>
              <a:ext cx="3544753" cy="55399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tr-TR" sz="3000" b="1" dirty="0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Konak Anadolu Lisesi</a:t>
              </a:r>
              <a:endParaRPr lang="tr-TR" sz="3000" b="1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</p:grpSp>
      <p:sp>
        <p:nvSpPr>
          <p:cNvPr id="3" name="Dikdörtgen 2"/>
          <p:cNvSpPr/>
          <p:nvPr/>
        </p:nvSpPr>
        <p:spPr>
          <a:xfrm>
            <a:off x="1691680" y="1505395"/>
            <a:ext cx="482453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2800" b="1" cap="all" spc="0" dirty="0" smtClean="0">
                <a:ln w="5715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Okulumuzdan </a:t>
            </a:r>
            <a:r>
              <a:rPr lang="tr-TR" sz="2800" b="1" cap="all" spc="0" dirty="0" smtClean="0">
                <a:ln w="3810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görüntüler</a:t>
            </a:r>
            <a:endParaRPr lang="tr-TR" sz="2800" b="1" cap="all" spc="0" dirty="0">
              <a:ln w="38100">
                <a:solidFill>
                  <a:schemeClr val="tx1"/>
                </a:solidFill>
              </a:ln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7" name="Picture 2" descr="F:\gece\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125" y="2204864"/>
            <a:ext cx="4864131" cy="35730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85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000">
        <p:checker dir="vert"/>
      </p:transition>
    </mc:Choice>
    <mc:Fallback xmlns="">
      <p:transition spd="slow" advTm="3000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 9"/>
          <p:cNvGrpSpPr/>
          <p:nvPr/>
        </p:nvGrpSpPr>
        <p:grpSpPr>
          <a:xfrm>
            <a:off x="260319" y="457218"/>
            <a:ext cx="8854144" cy="5939589"/>
            <a:chOff x="289856" y="498783"/>
            <a:chExt cx="8383155" cy="5939589"/>
          </a:xfrm>
        </p:grpSpPr>
        <p:pic>
          <p:nvPicPr>
            <p:cNvPr id="1026" name="Picture 2" descr="http://t1.gstatic.com/images?q=tbn:ANd9GcRw9DLOLn5jxUZ4DMPJt3jj6X3jDrTw6H9tbopw39ESPUcs2pC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856" y="527197"/>
              <a:ext cx="8090669" cy="5911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2" descr="C:\Users\Ogretmen\Pictures\colourback_12014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224222">
              <a:off x="445316" y="498783"/>
              <a:ext cx="7931919" cy="5856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Yay 3"/>
            <p:cNvSpPr/>
            <p:nvPr/>
          </p:nvSpPr>
          <p:spPr>
            <a:xfrm>
              <a:off x="323528" y="1196752"/>
              <a:ext cx="8349483" cy="1656184"/>
            </a:xfrm>
            <a:prstGeom prst="arc">
              <a:avLst>
                <a:gd name="adj1" fmla="val 9977155"/>
                <a:gd name="adj2" fmla="val 21116942"/>
              </a:avLst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black"/>
                </a:solidFill>
              </a:endParaRPr>
            </a:p>
          </p:txBody>
        </p:sp>
        <p:pic>
          <p:nvPicPr>
            <p:cNvPr id="5" name="Picture 2" descr="F:\armason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81741">
              <a:off x="7015870" y="791958"/>
              <a:ext cx="965007" cy="1025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Dikdörtgen 5"/>
            <p:cNvSpPr/>
            <p:nvPr/>
          </p:nvSpPr>
          <p:spPr>
            <a:xfrm rot="21155025">
              <a:off x="426486" y="753653"/>
              <a:ext cx="3544753" cy="55399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tr-TR" sz="3000" b="1" dirty="0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Konak Anadolu Lisesi</a:t>
              </a:r>
              <a:endParaRPr lang="tr-TR" sz="3000" b="1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</p:grpSp>
      <p:sp>
        <p:nvSpPr>
          <p:cNvPr id="3" name="Dikdörtgen 2"/>
          <p:cNvSpPr/>
          <p:nvPr/>
        </p:nvSpPr>
        <p:spPr>
          <a:xfrm>
            <a:off x="1691680" y="1505395"/>
            <a:ext cx="482453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2800" b="1" cap="all" spc="0" dirty="0" smtClean="0">
                <a:ln w="5715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Okulumuzdan </a:t>
            </a:r>
            <a:r>
              <a:rPr lang="tr-TR" sz="2800" b="1" cap="all" spc="0" dirty="0" smtClean="0">
                <a:ln w="3810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görüntüler</a:t>
            </a:r>
            <a:endParaRPr lang="tr-TR" sz="2800" b="1" cap="all" spc="0" dirty="0">
              <a:ln w="38100">
                <a:solidFill>
                  <a:schemeClr val="tx1"/>
                </a:solidFill>
              </a:ln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050" name="Picture 2" descr="F:\gece\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610" y="2276871"/>
            <a:ext cx="5647589" cy="331236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7282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flip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 9"/>
          <p:cNvGrpSpPr/>
          <p:nvPr/>
        </p:nvGrpSpPr>
        <p:grpSpPr>
          <a:xfrm>
            <a:off x="289856" y="498783"/>
            <a:ext cx="8854144" cy="5939589"/>
            <a:chOff x="289856" y="498783"/>
            <a:chExt cx="8383155" cy="5939589"/>
          </a:xfrm>
        </p:grpSpPr>
        <p:pic>
          <p:nvPicPr>
            <p:cNvPr id="1026" name="Picture 2" descr="http://t1.gstatic.com/images?q=tbn:ANd9GcRw9DLOLn5jxUZ4DMPJt3jj6X3jDrTw6H9tbopw39ESPUcs2pC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856" y="527197"/>
              <a:ext cx="8090669" cy="5911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2" descr="C:\Users\Ogretmen\Pictures\colourback_12014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224222">
              <a:off x="445316" y="498783"/>
              <a:ext cx="7931919" cy="5856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Yay 3"/>
            <p:cNvSpPr/>
            <p:nvPr/>
          </p:nvSpPr>
          <p:spPr>
            <a:xfrm>
              <a:off x="323528" y="1196752"/>
              <a:ext cx="8349483" cy="1656184"/>
            </a:xfrm>
            <a:prstGeom prst="arc">
              <a:avLst>
                <a:gd name="adj1" fmla="val 10401081"/>
                <a:gd name="adj2" fmla="val 21116942"/>
              </a:avLst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black"/>
                </a:solidFill>
              </a:endParaRPr>
            </a:p>
          </p:txBody>
        </p:sp>
        <p:pic>
          <p:nvPicPr>
            <p:cNvPr id="5" name="Picture 2" descr="F:\armason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81741">
              <a:off x="7015870" y="791958"/>
              <a:ext cx="965007" cy="1025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Dikdörtgen 5"/>
            <p:cNvSpPr/>
            <p:nvPr/>
          </p:nvSpPr>
          <p:spPr>
            <a:xfrm rot="21155025">
              <a:off x="426486" y="753653"/>
              <a:ext cx="3544753" cy="55399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tr-TR" sz="3000" b="1" dirty="0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Konak Anadolu Lisesi</a:t>
              </a:r>
              <a:endParaRPr lang="tr-TR" sz="3000" b="1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</p:grpSp>
      <p:sp>
        <p:nvSpPr>
          <p:cNvPr id="7" name="Metin kutusu 6"/>
          <p:cNvSpPr txBox="1"/>
          <p:nvPr/>
        </p:nvSpPr>
        <p:spPr>
          <a:xfrm flipH="1" flipV="1">
            <a:off x="1372355" y="2790220"/>
            <a:ext cx="2934174" cy="80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971598" y="2045022"/>
            <a:ext cx="3960442" cy="1615827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 anchor="t">
            <a:spAutoFit/>
          </a:bodyPr>
          <a:lstStyle/>
          <a:p>
            <a:r>
              <a:rPr lang="tr-TR" b="1" u="sng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VİZYONUMUZ:</a:t>
            </a:r>
          </a:p>
          <a:p>
            <a:pPr>
              <a:lnSpc>
                <a:spcPct val="150000"/>
              </a:lnSpc>
            </a:pPr>
            <a:r>
              <a:rPr lang="tr-TR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    Sevgi </a:t>
            </a:r>
            <a:r>
              <a:rPr lang="tr-TR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ve bilgiyi rehber edinmiş bireyler yetiştirmede örnek okul olmak.</a:t>
            </a:r>
            <a:endParaRPr lang="tr-TR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F:\sunufoto\1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389" y="2776787"/>
            <a:ext cx="3812902" cy="30312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12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 9"/>
          <p:cNvGrpSpPr/>
          <p:nvPr/>
        </p:nvGrpSpPr>
        <p:grpSpPr>
          <a:xfrm>
            <a:off x="252680" y="395673"/>
            <a:ext cx="8854144" cy="5939589"/>
            <a:chOff x="289856" y="498783"/>
            <a:chExt cx="8383155" cy="5939589"/>
          </a:xfrm>
        </p:grpSpPr>
        <p:pic>
          <p:nvPicPr>
            <p:cNvPr id="1026" name="Picture 2" descr="http://t1.gstatic.com/images?q=tbn:ANd9GcRw9DLOLn5jxUZ4DMPJt3jj6X3jDrTw6H9tbopw39ESPUcs2pC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856" y="527197"/>
              <a:ext cx="8090669" cy="5911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2" descr="C:\Users\Ogretmen\Pictures\colourback_12014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224222">
              <a:off x="445316" y="498783"/>
              <a:ext cx="7931919" cy="5856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Yay 3"/>
            <p:cNvSpPr/>
            <p:nvPr/>
          </p:nvSpPr>
          <p:spPr>
            <a:xfrm>
              <a:off x="323528" y="1196752"/>
              <a:ext cx="8349483" cy="1656184"/>
            </a:xfrm>
            <a:prstGeom prst="arc">
              <a:avLst>
                <a:gd name="adj1" fmla="val 9977155"/>
                <a:gd name="adj2" fmla="val 21116942"/>
              </a:avLst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black"/>
                </a:solidFill>
              </a:endParaRPr>
            </a:p>
          </p:txBody>
        </p:sp>
        <p:pic>
          <p:nvPicPr>
            <p:cNvPr id="5" name="Picture 2" descr="F:\armason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81741">
              <a:off x="7015870" y="791958"/>
              <a:ext cx="965007" cy="1025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Dikdörtgen 5"/>
            <p:cNvSpPr/>
            <p:nvPr/>
          </p:nvSpPr>
          <p:spPr>
            <a:xfrm rot="21155025">
              <a:off x="426486" y="753653"/>
              <a:ext cx="3544753" cy="55399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tr-TR" sz="3000" b="1" dirty="0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Konak Anadolu Lisesi</a:t>
              </a:r>
              <a:endParaRPr lang="tr-TR" sz="3000" b="1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</p:grpSp>
      <p:sp>
        <p:nvSpPr>
          <p:cNvPr id="3" name="Dikdörtgen 2"/>
          <p:cNvSpPr/>
          <p:nvPr/>
        </p:nvSpPr>
        <p:spPr>
          <a:xfrm>
            <a:off x="1691680" y="1505395"/>
            <a:ext cx="482453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2800" b="1" cap="all" spc="0" dirty="0" smtClean="0">
                <a:ln w="5715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Okulumuzdan </a:t>
            </a:r>
            <a:r>
              <a:rPr lang="tr-TR" sz="2800" b="1" cap="all" spc="0" dirty="0" smtClean="0">
                <a:ln w="3810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görüntüler</a:t>
            </a:r>
            <a:endParaRPr lang="tr-TR" sz="2800" b="1" cap="all" spc="0" dirty="0">
              <a:ln w="38100">
                <a:solidFill>
                  <a:schemeClr val="tx1"/>
                </a:solidFill>
              </a:ln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7170" name="Picture 2" descr="F:\gece\haberler\canl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383" y="2348880"/>
            <a:ext cx="5014937" cy="35004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3907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>
        <p14:flash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 9"/>
          <p:cNvGrpSpPr/>
          <p:nvPr/>
        </p:nvGrpSpPr>
        <p:grpSpPr>
          <a:xfrm>
            <a:off x="289856" y="415653"/>
            <a:ext cx="8854144" cy="5939589"/>
            <a:chOff x="289856" y="498783"/>
            <a:chExt cx="8383155" cy="5939589"/>
          </a:xfrm>
        </p:grpSpPr>
        <p:pic>
          <p:nvPicPr>
            <p:cNvPr id="1026" name="Picture 2" descr="http://t1.gstatic.com/images?q=tbn:ANd9GcRw9DLOLn5jxUZ4DMPJt3jj6X3jDrTw6H9tbopw39ESPUcs2pC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856" y="527197"/>
              <a:ext cx="8090669" cy="5911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2" descr="C:\Users\Ogretmen\Pictures\colourback_12014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224222">
              <a:off x="445316" y="498783"/>
              <a:ext cx="7931919" cy="5856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Yay 3"/>
            <p:cNvSpPr/>
            <p:nvPr/>
          </p:nvSpPr>
          <p:spPr>
            <a:xfrm>
              <a:off x="323528" y="1196752"/>
              <a:ext cx="8349483" cy="1656184"/>
            </a:xfrm>
            <a:prstGeom prst="arc">
              <a:avLst>
                <a:gd name="adj1" fmla="val 9977155"/>
                <a:gd name="adj2" fmla="val 21116942"/>
              </a:avLst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black"/>
                </a:solidFill>
              </a:endParaRPr>
            </a:p>
          </p:txBody>
        </p:sp>
        <p:pic>
          <p:nvPicPr>
            <p:cNvPr id="5" name="Picture 2" descr="F:\armason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81741">
              <a:off x="7015870" y="791958"/>
              <a:ext cx="965007" cy="1025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Dikdörtgen 5"/>
            <p:cNvSpPr/>
            <p:nvPr/>
          </p:nvSpPr>
          <p:spPr>
            <a:xfrm rot="21155025">
              <a:off x="426486" y="753653"/>
              <a:ext cx="3544753" cy="55399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tr-TR" sz="3000" b="1" dirty="0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Konak Anadolu Lisesi</a:t>
              </a:r>
              <a:endParaRPr lang="tr-TR" sz="3000" b="1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</p:grpSp>
      <p:sp>
        <p:nvSpPr>
          <p:cNvPr id="3" name="Dikdörtgen 2"/>
          <p:cNvSpPr/>
          <p:nvPr/>
        </p:nvSpPr>
        <p:spPr>
          <a:xfrm>
            <a:off x="1691680" y="1505395"/>
            <a:ext cx="482453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2800" b="1" cap="all" spc="0" dirty="0" smtClean="0">
                <a:ln w="5715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Okulumuzdan </a:t>
            </a:r>
            <a:r>
              <a:rPr lang="tr-TR" sz="2800" b="1" cap="all" spc="0" dirty="0" smtClean="0">
                <a:ln w="3810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görüntüler</a:t>
            </a:r>
            <a:endParaRPr lang="tr-TR" sz="2800" b="1" cap="all" spc="0" dirty="0">
              <a:ln w="38100">
                <a:solidFill>
                  <a:schemeClr val="tx1"/>
                </a:solidFill>
              </a:ln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8194" name="Picture 2" descr="F:\gece\haberler\yeme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65849"/>
            <a:ext cx="5459531" cy="31883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09140900"/>
      </p:ext>
    </p:extLst>
  </p:cSld>
  <p:clrMapOvr>
    <a:masterClrMapping/>
  </p:clrMapOvr>
  <p:transition spd="slow" advTm="3000">
    <p:cover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 9"/>
          <p:cNvGrpSpPr/>
          <p:nvPr/>
        </p:nvGrpSpPr>
        <p:grpSpPr>
          <a:xfrm>
            <a:off x="260319" y="457218"/>
            <a:ext cx="8854144" cy="5939589"/>
            <a:chOff x="289856" y="498783"/>
            <a:chExt cx="8383155" cy="5939589"/>
          </a:xfrm>
        </p:grpSpPr>
        <p:pic>
          <p:nvPicPr>
            <p:cNvPr id="1026" name="Picture 2" descr="http://t1.gstatic.com/images?q=tbn:ANd9GcRw9DLOLn5jxUZ4DMPJt3jj6X3jDrTw6H9tbopw39ESPUcs2pC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856" y="527197"/>
              <a:ext cx="8090669" cy="5911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2" descr="C:\Users\Ogretmen\Pictures\colourback_12014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224222">
              <a:off x="445316" y="498783"/>
              <a:ext cx="7931919" cy="5856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Yay 3"/>
            <p:cNvSpPr/>
            <p:nvPr/>
          </p:nvSpPr>
          <p:spPr>
            <a:xfrm>
              <a:off x="323528" y="1196752"/>
              <a:ext cx="8349483" cy="1656184"/>
            </a:xfrm>
            <a:prstGeom prst="arc">
              <a:avLst>
                <a:gd name="adj1" fmla="val 9977155"/>
                <a:gd name="adj2" fmla="val 21116942"/>
              </a:avLst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black"/>
                </a:solidFill>
              </a:endParaRPr>
            </a:p>
          </p:txBody>
        </p:sp>
        <p:pic>
          <p:nvPicPr>
            <p:cNvPr id="5" name="Picture 2" descr="F:\armason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81741">
              <a:off x="7015870" y="791958"/>
              <a:ext cx="965007" cy="1025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Dikdörtgen 5"/>
            <p:cNvSpPr/>
            <p:nvPr/>
          </p:nvSpPr>
          <p:spPr>
            <a:xfrm rot="21155025">
              <a:off x="426486" y="753653"/>
              <a:ext cx="3544753" cy="55399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tr-TR" sz="3000" b="1" dirty="0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Konak Anadolu Lisesi</a:t>
              </a:r>
              <a:endParaRPr lang="tr-TR" sz="3000" b="1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</p:grpSp>
      <p:sp>
        <p:nvSpPr>
          <p:cNvPr id="3" name="Dikdörtgen 2"/>
          <p:cNvSpPr/>
          <p:nvPr/>
        </p:nvSpPr>
        <p:spPr>
          <a:xfrm>
            <a:off x="1691680" y="1505395"/>
            <a:ext cx="482453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2800" b="1" cap="all" spc="0" dirty="0" smtClean="0">
                <a:ln w="5715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Okulumuzdan </a:t>
            </a:r>
            <a:r>
              <a:rPr lang="tr-TR" sz="2800" b="1" cap="all" spc="0" dirty="0" smtClean="0">
                <a:ln w="3810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görüntüler</a:t>
            </a:r>
            <a:endParaRPr lang="tr-TR" sz="2800" b="1" cap="all" spc="0" dirty="0">
              <a:ln w="38100">
                <a:solidFill>
                  <a:schemeClr val="tx1"/>
                </a:solidFill>
              </a:ln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077" name="Picture 5" descr="F:\gece\1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563" y="2194822"/>
            <a:ext cx="3312368" cy="219071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8" name="Picture 6" descr="F:\gece\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625" y="2277357"/>
            <a:ext cx="2099980" cy="184517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9" name="Picture 7" descr="F:\gece\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489" y="4385541"/>
            <a:ext cx="3495453" cy="18997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5366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000">
        <p14:shred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 9"/>
          <p:cNvGrpSpPr/>
          <p:nvPr/>
        </p:nvGrpSpPr>
        <p:grpSpPr>
          <a:xfrm>
            <a:off x="260319" y="457218"/>
            <a:ext cx="8854144" cy="5939589"/>
            <a:chOff x="289856" y="498783"/>
            <a:chExt cx="8383155" cy="5939589"/>
          </a:xfrm>
        </p:grpSpPr>
        <p:pic>
          <p:nvPicPr>
            <p:cNvPr id="1026" name="Picture 2" descr="http://t1.gstatic.com/images?q=tbn:ANd9GcRw9DLOLn5jxUZ4DMPJt3jj6X3jDrTw6H9tbopw39ESPUcs2pC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856" y="527197"/>
              <a:ext cx="8090669" cy="5911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2" descr="C:\Users\Ogretmen\Pictures\colourback_12014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224222">
              <a:off x="445316" y="498783"/>
              <a:ext cx="7931919" cy="5856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Yay 3"/>
            <p:cNvSpPr/>
            <p:nvPr/>
          </p:nvSpPr>
          <p:spPr>
            <a:xfrm>
              <a:off x="323528" y="1196752"/>
              <a:ext cx="8349483" cy="1656184"/>
            </a:xfrm>
            <a:prstGeom prst="arc">
              <a:avLst>
                <a:gd name="adj1" fmla="val 9977155"/>
                <a:gd name="adj2" fmla="val 21116942"/>
              </a:avLst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black"/>
                </a:solidFill>
              </a:endParaRPr>
            </a:p>
          </p:txBody>
        </p:sp>
        <p:pic>
          <p:nvPicPr>
            <p:cNvPr id="5" name="Picture 2" descr="F:\armason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81741">
              <a:off x="7015870" y="791958"/>
              <a:ext cx="965007" cy="1025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Dikdörtgen 5"/>
            <p:cNvSpPr/>
            <p:nvPr/>
          </p:nvSpPr>
          <p:spPr>
            <a:xfrm rot="21155025">
              <a:off x="426486" y="753653"/>
              <a:ext cx="3544753" cy="55399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tr-TR" sz="3000" b="1" dirty="0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Konak Anadolu Lisesi</a:t>
              </a:r>
              <a:endParaRPr lang="tr-TR" sz="3000" b="1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</p:grpSp>
      <p:sp>
        <p:nvSpPr>
          <p:cNvPr id="3" name="Dikdörtgen 2"/>
          <p:cNvSpPr/>
          <p:nvPr/>
        </p:nvSpPr>
        <p:spPr>
          <a:xfrm>
            <a:off x="1691680" y="1505395"/>
            <a:ext cx="482453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2800" b="1" cap="all" spc="0" dirty="0" smtClean="0">
                <a:ln w="5715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Okulumuzdan </a:t>
            </a:r>
            <a:r>
              <a:rPr lang="tr-TR" sz="2800" b="1" cap="all" spc="0" dirty="0" smtClean="0">
                <a:ln w="3810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görüntüler</a:t>
            </a:r>
            <a:endParaRPr lang="tr-TR" sz="2800" b="1" cap="all" spc="0" dirty="0">
              <a:ln w="38100">
                <a:solidFill>
                  <a:schemeClr val="tx1"/>
                </a:solidFill>
              </a:ln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122" name="Picture 2" descr="F:\gece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37" y="2145043"/>
            <a:ext cx="3143889" cy="24137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gece\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984" y="2224955"/>
            <a:ext cx="2913177" cy="22539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4" name="Picture 4" descr="F:\gece\3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52296"/>
            <a:ext cx="3301295" cy="249625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08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:blinds dir="vert"/>
      </p:transition>
    </mc:Choice>
    <mc:Fallback xmlns="">
      <p:transition spd="slow" advTm="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 9"/>
          <p:cNvGrpSpPr/>
          <p:nvPr/>
        </p:nvGrpSpPr>
        <p:grpSpPr>
          <a:xfrm>
            <a:off x="289856" y="415653"/>
            <a:ext cx="8854144" cy="5939589"/>
            <a:chOff x="289856" y="498783"/>
            <a:chExt cx="8383155" cy="5939589"/>
          </a:xfrm>
        </p:grpSpPr>
        <p:pic>
          <p:nvPicPr>
            <p:cNvPr id="1026" name="Picture 2" descr="http://t1.gstatic.com/images?q=tbn:ANd9GcRw9DLOLn5jxUZ4DMPJt3jj6X3jDrTw6H9tbopw39ESPUcs2pC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856" y="527197"/>
              <a:ext cx="8090669" cy="5911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2" descr="C:\Users\Ogretmen\Pictures\colourback_12014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224222">
              <a:off x="445316" y="498783"/>
              <a:ext cx="7931919" cy="5856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Yay 3"/>
            <p:cNvSpPr/>
            <p:nvPr/>
          </p:nvSpPr>
          <p:spPr>
            <a:xfrm>
              <a:off x="323528" y="1196752"/>
              <a:ext cx="8349483" cy="1656184"/>
            </a:xfrm>
            <a:prstGeom prst="arc">
              <a:avLst>
                <a:gd name="adj1" fmla="val 9977155"/>
                <a:gd name="adj2" fmla="val 21116942"/>
              </a:avLst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black"/>
                </a:solidFill>
              </a:endParaRPr>
            </a:p>
          </p:txBody>
        </p:sp>
        <p:pic>
          <p:nvPicPr>
            <p:cNvPr id="5" name="Picture 2" descr="F:\armason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81741">
              <a:off x="7015870" y="791958"/>
              <a:ext cx="965007" cy="1025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Dikdörtgen 5"/>
            <p:cNvSpPr/>
            <p:nvPr/>
          </p:nvSpPr>
          <p:spPr>
            <a:xfrm rot="21155025">
              <a:off x="426486" y="753653"/>
              <a:ext cx="3544753" cy="55399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tr-TR" sz="3000" b="1" dirty="0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Konak Anadolu Lisesi</a:t>
              </a:r>
              <a:endParaRPr lang="tr-TR" sz="3000" b="1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</p:grpSp>
      <p:sp>
        <p:nvSpPr>
          <p:cNvPr id="3" name="Dikdörtgen 2"/>
          <p:cNvSpPr/>
          <p:nvPr/>
        </p:nvSpPr>
        <p:spPr>
          <a:xfrm>
            <a:off x="1691680" y="1505395"/>
            <a:ext cx="482453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2800" b="1" cap="all" spc="0" dirty="0" smtClean="0">
                <a:ln w="5715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Okulumuzdan </a:t>
            </a:r>
            <a:r>
              <a:rPr lang="tr-TR" sz="2800" b="1" cap="all" spc="0" dirty="0" smtClean="0">
                <a:ln w="3810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görüntüler</a:t>
            </a:r>
            <a:endParaRPr lang="tr-TR" sz="2800" b="1" cap="all" spc="0" dirty="0">
              <a:ln w="38100">
                <a:solidFill>
                  <a:schemeClr val="tx1"/>
                </a:solidFill>
              </a:ln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146" name="Picture 2" descr="F:\gece\2 (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832" y="2267347"/>
            <a:ext cx="3137332" cy="21530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47" name="Picture 3" descr="F:\gece\5 (2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064" y="4509120"/>
            <a:ext cx="3209528" cy="15601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48" name="Picture 4" descr="F:\gece\7 (2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083" y="2322271"/>
            <a:ext cx="4057625" cy="17976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18273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rippl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 9"/>
          <p:cNvGrpSpPr/>
          <p:nvPr/>
        </p:nvGrpSpPr>
        <p:grpSpPr>
          <a:xfrm>
            <a:off x="289856" y="415653"/>
            <a:ext cx="8854144" cy="5939589"/>
            <a:chOff x="289856" y="498783"/>
            <a:chExt cx="8383155" cy="5939589"/>
          </a:xfrm>
        </p:grpSpPr>
        <p:pic>
          <p:nvPicPr>
            <p:cNvPr id="1026" name="Picture 2" descr="http://t1.gstatic.com/images?q=tbn:ANd9GcRw9DLOLn5jxUZ4DMPJt3jj6X3jDrTw6H9tbopw39ESPUcs2pC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856" y="527197"/>
              <a:ext cx="8090669" cy="5911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2" descr="C:\Users\Ogretmen\Pictures\colourback_12014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224222">
              <a:off x="445316" y="498783"/>
              <a:ext cx="7931919" cy="5856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Yay 3"/>
            <p:cNvSpPr/>
            <p:nvPr/>
          </p:nvSpPr>
          <p:spPr>
            <a:xfrm>
              <a:off x="323528" y="1196752"/>
              <a:ext cx="8349483" cy="1656184"/>
            </a:xfrm>
            <a:prstGeom prst="arc">
              <a:avLst>
                <a:gd name="adj1" fmla="val 9676419"/>
                <a:gd name="adj2" fmla="val 21116942"/>
              </a:avLst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black"/>
                </a:solidFill>
              </a:endParaRPr>
            </a:p>
          </p:txBody>
        </p:sp>
        <p:pic>
          <p:nvPicPr>
            <p:cNvPr id="5" name="Picture 2" descr="F:\armason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81741">
              <a:off x="7015870" y="791958"/>
              <a:ext cx="965007" cy="1025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Dikdörtgen 5"/>
            <p:cNvSpPr/>
            <p:nvPr/>
          </p:nvSpPr>
          <p:spPr>
            <a:xfrm rot="21155025">
              <a:off x="426486" y="753653"/>
              <a:ext cx="3544753" cy="55399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tr-TR" sz="3000" b="1" dirty="0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Konak Anadolu Lisesi</a:t>
              </a:r>
              <a:endParaRPr lang="tr-TR" sz="3000" b="1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</p:grpSp>
      <p:sp>
        <p:nvSpPr>
          <p:cNvPr id="3" name="Dikdörtgen 2"/>
          <p:cNvSpPr/>
          <p:nvPr/>
        </p:nvSpPr>
        <p:spPr>
          <a:xfrm>
            <a:off x="1691680" y="1505395"/>
            <a:ext cx="482453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2800" b="1" cap="all" spc="0" dirty="0" smtClean="0">
                <a:ln w="5715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Okulumuzdan </a:t>
            </a:r>
            <a:r>
              <a:rPr lang="tr-TR" sz="2800" b="1" cap="all" spc="0" dirty="0" smtClean="0">
                <a:ln w="3810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görüntüler</a:t>
            </a:r>
            <a:endParaRPr lang="tr-TR" sz="2800" b="1" cap="all" spc="0" dirty="0">
              <a:ln w="38100">
                <a:solidFill>
                  <a:schemeClr val="tx1"/>
                </a:solidFill>
              </a:ln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8194" name="Picture 2" descr="G:\ogrt\ozan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527" y="2339655"/>
            <a:ext cx="4297659" cy="34739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68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3000">
        <p14:warp dir="in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 9"/>
          <p:cNvGrpSpPr/>
          <p:nvPr/>
        </p:nvGrpSpPr>
        <p:grpSpPr>
          <a:xfrm>
            <a:off x="289856" y="415653"/>
            <a:ext cx="8854144" cy="5939589"/>
            <a:chOff x="289856" y="498783"/>
            <a:chExt cx="8383155" cy="5939589"/>
          </a:xfrm>
        </p:grpSpPr>
        <p:pic>
          <p:nvPicPr>
            <p:cNvPr id="1026" name="Picture 2" descr="http://t1.gstatic.com/images?q=tbn:ANd9GcRw9DLOLn5jxUZ4DMPJt3jj6X3jDrTw6H9tbopw39ESPUcs2pC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856" y="527197"/>
              <a:ext cx="8090669" cy="5911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2" descr="C:\Users\Ogretmen\Pictures\colourback_12014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224222">
              <a:off x="445316" y="498783"/>
              <a:ext cx="7931919" cy="5856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Yay 3"/>
            <p:cNvSpPr/>
            <p:nvPr/>
          </p:nvSpPr>
          <p:spPr>
            <a:xfrm>
              <a:off x="323528" y="1196752"/>
              <a:ext cx="8349483" cy="1656184"/>
            </a:xfrm>
            <a:prstGeom prst="arc">
              <a:avLst>
                <a:gd name="adj1" fmla="val 9977155"/>
                <a:gd name="adj2" fmla="val 21116942"/>
              </a:avLst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black"/>
                </a:solidFill>
              </a:endParaRPr>
            </a:p>
          </p:txBody>
        </p:sp>
        <p:pic>
          <p:nvPicPr>
            <p:cNvPr id="5" name="Picture 2" descr="F:\armason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81741">
              <a:off x="7015870" y="791958"/>
              <a:ext cx="965007" cy="1025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Dikdörtgen 5"/>
            <p:cNvSpPr/>
            <p:nvPr/>
          </p:nvSpPr>
          <p:spPr>
            <a:xfrm rot="21155025">
              <a:off x="426486" y="753653"/>
              <a:ext cx="3544753" cy="55399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tr-TR" sz="3000" b="1" dirty="0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Konak Anadolu Lisesi</a:t>
              </a:r>
              <a:endParaRPr lang="tr-TR" sz="3000" b="1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</p:grpSp>
      <p:sp>
        <p:nvSpPr>
          <p:cNvPr id="3" name="Dikdörtgen 2"/>
          <p:cNvSpPr/>
          <p:nvPr/>
        </p:nvSpPr>
        <p:spPr>
          <a:xfrm>
            <a:off x="1691680" y="1505395"/>
            <a:ext cx="482453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2800" b="1" cap="all" spc="0" dirty="0" smtClean="0">
                <a:ln w="5715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Okulumuzdan </a:t>
            </a:r>
            <a:r>
              <a:rPr lang="tr-TR" sz="2800" b="1" cap="all" spc="0" dirty="0" smtClean="0">
                <a:ln w="3810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görüntüler</a:t>
            </a:r>
            <a:endParaRPr lang="tr-TR" sz="2800" b="1" cap="all" spc="0" dirty="0">
              <a:ln w="38100">
                <a:solidFill>
                  <a:schemeClr val="tx1"/>
                </a:solidFill>
              </a:ln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052" name="Picture 4" descr="F:\ogrt\zerrin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902" y="2348881"/>
            <a:ext cx="4618092" cy="3240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49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ferris dir="l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 9"/>
          <p:cNvGrpSpPr/>
          <p:nvPr/>
        </p:nvGrpSpPr>
        <p:grpSpPr>
          <a:xfrm>
            <a:off x="341281" y="498783"/>
            <a:ext cx="8854144" cy="5939589"/>
            <a:chOff x="289856" y="498783"/>
            <a:chExt cx="8383155" cy="5939589"/>
          </a:xfrm>
        </p:grpSpPr>
        <p:pic>
          <p:nvPicPr>
            <p:cNvPr id="1026" name="Picture 2" descr="http://t1.gstatic.com/images?q=tbn:ANd9GcRw9DLOLn5jxUZ4DMPJt3jj6X3jDrTw6H9tbopw39ESPUcs2pC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856" y="527197"/>
              <a:ext cx="8090669" cy="5911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2" descr="C:\Users\Ogretmen\Pictures\colourback_12014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224222">
              <a:off x="445316" y="498783"/>
              <a:ext cx="7931919" cy="5856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Yay 3"/>
            <p:cNvSpPr/>
            <p:nvPr/>
          </p:nvSpPr>
          <p:spPr>
            <a:xfrm>
              <a:off x="323528" y="1196752"/>
              <a:ext cx="8349483" cy="1656184"/>
            </a:xfrm>
            <a:prstGeom prst="arc">
              <a:avLst>
                <a:gd name="adj1" fmla="val 10514809"/>
                <a:gd name="adj2" fmla="val 21116942"/>
              </a:avLst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black"/>
                </a:solidFill>
              </a:endParaRPr>
            </a:p>
          </p:txBody>
        </p:sp>
        <p:pic>
          <p:nvPicPr>
            <p:cNvPr id="5" name="Picture 2" descr="F:\armason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81741">
              <a:off x="7015870" y="791958"/>
              <a:ext cx="965007" cy="1025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Dikdörtgen 5"/>
            <p:cNvSpPr/>
            <p:nvPr/>
          </p:nvSpPr>
          <p:spPr>
            <a:xfrm rot="21155025">
              <a:off x="426486" y="753653"/>
              <a:ext cx="3544753" cy="55399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tr-TR" sz="3000" b="1" dirty="0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Konak Anadolu Lisesi</a:t>
              </a:r>
              <a:endParaRPr lang="tr-TR" sz="3000" b="1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</p:grpSp>
      <p:sp>
        <p:nvSpPr>
          <p:cNvPr id="7" name="Metin kutusu 6"/>
          <p:cNvSpPr txBox="1"/>
          <p:nvPr/>
        </p:nvSpPr>
        <p:spPr>
          <a:xfrm flipH="1" flipV="1">
            <a:off x="1372355" y="2790220"/>
            <a:ext cx="2934174" cy="80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755576" y="2086417"/>
            <a:ext cx="4464496" cy="3877985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000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 Okulumuzun Taban Puan Tablosu </a:t>
            </a:r>
          </a:p>
          <a:p>
            <a:pPr>
              <a:lnSpc>
                <a:spcPct val="150000"/>
              </a:lnSpc>
            </a:pPr>
            <a:r>
              <a:rPr lang="tr-TR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tr-TR" b="1" u="sng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Yıl:</a:t>
            </a:r>
            <a:r>
              <a:rPr lang="tr-TR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            </a:t>
            </a:r>
            <a:r>
              <a:rPr lang="tr-TR" b="1" u="sng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Taban Puanı:</a:t>
            </a:r>
          </a:p>
          <a:p>
            <a:pPr>
              <a:lnSpc>
                <a:spcPct val="150000"/>
              </a:lnSpc>
            </a:pPr>
            <a:r>
              <a:rPr lang="tr-TR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tr-TR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2010 </a:t>
            </a:r>
            <a:r>
              <a:rPr lang="tr-TR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                388</a:t>
            </a:r>
          </a:p>
          <a:p>
            <a:pPr>
              <a:lnSpc>
                <a:spcPct val="150000"/>
              </a:lnSpc>
            </a:pPr>
            <a:r>
              <a:rPr lang="tr-TR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 2011                  384</a:t>
            </a:r>
          </a:p>
          <a:p>
            <a:pPr>
              <a:lnSpc>
                <a:spcPct val="150000"/>
              </a:lnSpc>
            </a:pPr>
            <a:r>
              <a:rPr lang="tr-TR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 2012                  370</a:t>
            </a:r>
          </a:p>
          <a:p>
            <a:pPr>
              <a:lnSpc>
                <a:spcPct val="150000"/>
              </a:lnSpc>
            </a:pPr>
            <a:r>
              <a:rPr lang="tr-TR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 2013                  294</a:t>
            </a:r>
          </a:p>
          <a:p>
            <a:pPr>
              <a:lnSpc>
                <a:spcPct val="150000"/>
              </a:lnSpc>
            </a:pPr>
            <a:r>
              <a:rPr lang="tr-TR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2014                  344</a:t>
            </a:r>
          </a:p>
          <a:p>
            <a:pPr>
              <a:lnSpc>
                <a:spcPct val="150000"/>
              </a:lnSpc>
            </a:pPr>
            <a:r>
              <a:rPr lang="tr-TR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 2015                  373</a:t>
            </a:r>
          </a:p>
          <a:p>
            <a:pPr>
              <a:lnSpc>
                <a:spcPct val="150000"/>
              </a:lnSpc>
            </a:pPr>
            <a:r>
              <a:rPr lang="tr-TR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 2016                  354</a:t>
            </a:r>
          </a:p>
        </p:txBody>
      </p:sp>
      <p:pic>
        <p:nvPicPr>
          <p:cNvPr id="3" name="Picture 2" descr="F:\gece\okul foto\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791" y="3958403"/>
            <a:ext cx="3870005" cy="18297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26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>
        <p14:flash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 9"/>
          <p:cNvGrpSpPr/>
          <p:nvPr/>
        </p:nvGrpSpPr>
        <p:grpSpPr>
          <a:xfrm>
            <a:off x="341281" y="498783"/>
            <a:ext cx="8854144" cy="5939589"/>
            <a:chOff x="289856" y="498783"/>
            <a:chExt cx="8383155" cy="5939589"/>
          </a:xfrm>
        </p:grpSpPr>
        <p:pic>
          <p:nvPicPr>
            <p:cNvPr id="1026" name="Picture 2" descr="http://t1.gstatic.com/images?q=tbn:ANd9GcRw9DLOLn5jxUZ4DMPJt3jj6X3jDrTw6H9tbopw39ESPUcs2pC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856" y="527197"/>
              <a:ext cx="8090669" cy="5911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2" descr="C:\Users\Ogretmen\Pictures\colourback_12014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224222">
              <a:off x="445316" y="498783"/>
              <a:ext cx="7931919" cy="5856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Yay 3"/>
            <p:cNvSpPr/>
            <p:nvPr/>
          </p:nvSpPr>
          <p:spPr>
            <a:xfrm>
              <a:off x="323528" y="1196752"/>
              <a:ext cx="8349483" cy="1656184"/>
            </a:xfrm>
            <a:prstGeom prst="arc">
              <a:avLst>
                <a:gd name="adj1" fmla="val 10401081"/>
                <a:gd name="adj2" fmla="val 21116942"/>
              </a:avLst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black"/>
                </a:solidFill>
              </a:endParaRPr>
            </a:p>
          </p:txBody>
        </p:sp>
        <p:pic>
          <p:nvPicPr>
            <p:cNvPr id="5" name="Picture 2" descr="F:\armason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81741">
              <a:off x="7015870" y="791958"/>
              <a:ext cx="965007" cy="1025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Dikdörtgen 5"/>
            <p:cNvSpPr/>
            <p:nvPr/>
          </p:nvSpPr>
          <p:spPr>
            <a:xfrm rot="21155025">
              <a:off x="426486" y="753653"/>
              <a:ext cx="3544753" cy="55399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tr-TR" sz="3000" b="1" dirty="0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Konak Anadolu Lisesi</a:t>
              </a:r>
              <a:endParaRPr lang="tr-TR" sz="3000" b="1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</p:grpSp>
      <p:sp>
        <p:nvSpPr>
          <p:cNvPr id="7" name="Metin kutusu 6"/>
          <p:cNvSpPr txBox="1"/>
          <p:nvPr/>
        </p:nvSpPr>
        <p:spPr>
          <a:xfrm flipH="1" flipV="1">
            <a:off x="1372355" y="2790220"/>
            <a:ext cx="2934174" cy="80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1048216" y="2119733"/>
            <a:ext cx="6548120" cy="2908489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000" b="1" u="sng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Okulumuzda Uygulamalar: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tr-TR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Okulumuzda tam gün eğitim verilmektedir.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tr-TR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Eğitim-Öğretim Saat 08:00 ile 15:10 saatleri arasında yapılmaktadır.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tr-TR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Görüntülü Güvenlik Sistemi </a:t>
            </a:r>
            <a:r>
              <a:rPr lang="tr-TR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ile </a:t>
            </a:r>
            <a:r>
              <a:rPr lang="tr-TR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Okulumuz 24 saat kameralarla izlenmektedir.</a:t>
            </a:r>
            <a:endParaRPr lang="tr-TR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tr-TR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947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gallery dir="l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 9"/>
          <p:cNvGrpSpPr/>
          <p:nvPr/>
        </p:nvGrpSpPr>
        <p:grpSpPr>
          <a:xfrm>
            <a:off x="341281" y="498783"/>
            <a:ext cx="8854144" cy="5939589"/>
            <a:chOff x="289856" y="498783"/>
            <a:chExt cx="8383155" cy="5939589"/>
          </a:xfrm>
        </p:grpSpPr>
        <p:pic>
          <p:nvPicPr>
            <p:cNvPr id="1026" name="Picture 2" descr="http://t1.gstatic.com/images?q=tbn:ANd9GcRw9DLOLn5jxUZ4DMPJt3jj6X3jDrTw6H9tbopw39ESPUcs2pC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856" y="527197"/>
              <a:ext cx="8090669" cy="5911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2" descr="C:\Users\Ogretmen\Pictures\colourback_12014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224222">
              <a:off x="445316" y="498783"/>
              <a:ext cx="7931919" cy="5856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Yay 3"/>
            <p:cNvSpPr/>
            <p:nvPr/>
          </p:nvSpPr>
          <p:spPr>
            <a:xfrm>
              <a:off x="323528" y="1196752"/>
              <a:ext cx="8349483" cy="1656184"/>
            </a:xfrm>
            <a:prstGeom prst="arc">
              <a:avLst>
                <a:gd name="adj1" fmla="val 10401081"/>
                <a:gd name="adj2" fmla="val 21116942"/>
              </a:avLst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black"/>
                </a:solidFill>
              </a:endParaRPr>
            </a:p>
          </p:txBody>
        </p:sp>
        <p:pic>
          <p:nvPicPr>
            <p:cNvPr id="5" name="Picture 2" descr="F:\armason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81741">
              <a:off x="7015870" y="791958"/>
              <a:ext cx="965007" cy="1025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Dikdörtgen 5"/>
            <p:cNvSpPr/>
            <p:nvPr/>
          </p:nvSpPr>
          <p:spPr>
            <a:xfrm rot="21155025">
              <a:off x="426486" y="753653"/>
              <a:ext cx="3544753" cy="55399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tr-TR" sz="3000" b="1" dirty="0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Konak Anadolu Lisesi</a:t>
              </a:r>
              <a:endParaRPr lang="tr-TR" sz="3000" b="1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</p:grpSp>
      <p:sp>
        <p:nvSpPr>
          <p:cNvPr id="7" name="Metin kutusu 6"/>
          <p:cNvSpPr txBox="1"/>
          <p:nvPr/>
        </p:nvSpPr>
        <p:spPr>
          <a:xfrm flipH="1" flipV="1">
            <a:off x="1372355" y="2790220"/>
            <a:ext cx="2934174" cy="80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1048216" y="2119733"/>
            <a:ext cx="6548120" cy="3462486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000" b="1" u="sng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Okulumuzun İmkanları:</a:t>
            </a:r>
            <a:endParaRPr lang="tr-TR" b="1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tr-TR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Toplamdaki öğrenci sayısının birçok </a:t>
            </a:r>
            <a:r>
              <a:rPr lang="tr-TR" b="1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anadolu</a:t>
            </a:r>
            <a:r>
              <a:rPr lang="tr-TR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lisesine göre az olması.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tr-TR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Öğle tatilinde yemek veriliyor olması.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tr-TR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Öğrenci servis araçlarıyla okula geliniyor olması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tr-TR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Öğretmen </a:t>
            </a:r>
            <a:r>
              <a:rPr lang="tr-TR" b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sayısının yeterli olması </a:t>
            </a:r>
            <a:r>
              <a:rPr lang="tr-TR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ve öğretmen-veli-öğrenci iletişiminin verimli sağlanması.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tr-TR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Sosyal ve kültürel faaliyetlere yer verilmesi.</a:t>
            </a:r>
            <a:r>
              <a:rPr lang="tr-TR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9417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7000">
        <p14:switch dir="r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 9"/>
          <p:cNvGrpSpPr/>
          <p:nvPr/>
        </p:nvGrpSpPr>
        <p:grpSpPr>
          <a:xfrm>
            <a:off x="341281" y="498783"/>
            <a:ext cx="8854144" cy="5939589"/>
            <a:chOff x="289856" y="498783"/>
            <a:chExt cx="8383155" cy="5939589"/>
          </a:xfrm>
        </p:grpSpPr>
        <p:pic>
          <p:nvPicPr>
            <p:cNvPr id="1026" name="Picture 2" descr="http://t1.gstatic.com/images?q=tbn:ANd9GcRw9DLOLn5jxUZ4DMPJt3jj6X3jDrTw6H9tbopw39ESPUcs2pC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856" y="527197"/>
              <a:ext cx="8090669" cy="5911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2" descr="C:\Users\Ogretmen\Pictures\colourback_12014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224222">
              <a:off x="445316" y="498783"/>
              <a:ext cx="7931919" cy="5856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Yay 3"/>
            <p:cNvSpPr/>
            <p:nvPr/>
          </p:nvSpPr>
          <p:spPr>
            <a:xfrm>
              <a:off x="323528" y="1196752"/>
              <a:ext cx="8349483" cy="1656184"/>
            </a:xfrm>
            <a:prstGeom prst="arc">
              <a:avLst>
                <a:gd name="adj1" fmla="val 10401081"/>
                <a:gd name="adj2" fmla="val 21116942"/>
              </a:avLst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black"/>
                </a:solidFill>
              </a:endParaRPr>
            </a:p>
          </p:txBody>
        </p:sp>
        <p:pic>
          <p:nvPicPr>
            <p:cNvPr id="5" name="Picture 2" descr="F:\armason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81741">
              <a:off x="7015870" y="791958"/>
              <a:ext cx="965007" cy="1025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Dikdörtgen 5"/>
            <p:cNvSpPr/>
            <p:nvPr/>
          </p:nvSpPr>
          <p:spPr>
            <a:xfrm rot="21155025">
              <a:off x="426486" y="753653"/>
              <a:ext cx="3544753" cy="55399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tr-TR" sz="3000" b="1" dirty="0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Konak Anadolu Lisesi</a:t>
              </a:r>
              <a:endParaRPr lang="tr-TR" sz="3000" b="1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</p:grpSp>
      <p:sp>
        <p:nvSpPr>
          <p:cNvPr id="7" name="Metin kutusu 6"/>
          <p:cNvSpPr txBox="1"/>
          <p:nvPr/>
        </p:nvSpPr>
        <p:spPr>
          <a:xfrm flipH="1" flipV="1">
            <a:off x="1372355" y="2790220"/>
            <a:ext cx="2934174" cy="80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1082301" y="2061909"/>
            <a:ext cx="3371490" cy="3693319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tr-TR" b="1" u="sng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Okulumuz Hakkında :</a:t>
            </a:r>
          </a:p>
          <a:p>
            <a:pPr>
              <a:lnSpc>
                <a:spcPct val="150000"/>
              </a:lnSpc>
            </a:pPr>
            <a:r>
              <a:rPr lang="tr-TR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İdareci Sayısı       : 2</a:t>
            </a:r>
          </a:p>
          <a:p>
            <a:pPr>
              <a:lnSpc>
                <a:spcPct val="150000"/>
              </a:lnSpc>
            </a:pPr>
            <a:r>
              <a:rPr lang="tr-TR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Öğretmen Sayısı : 26</a:t>
            </a:r>
          </a:p>
          <a:p>
            <a:pPr>
              <a:lnSpc>
                <a:spcPct val="150000"/>
              </a:lnSpc>
            </a:pPr>
            <a:r>
              <a:rPr lang="tr-TR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Öğrenci Sayısı     : 326</a:t>
            </a:r>
          </a:p>
          <a:p>
            <a:pPr>
              <a:lnSpc>
                <a:spcPct val="150000"/>
              </a:lnSpc>
            </a:pPr>
            <a:r>
              <a:rPr lang="tr-TR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Derslik sayısı       : 12</a:t>
            </a:r>
          </a:p>
          <a:p>
            <a:pPr>
              <a:lnSpc>
                <a:spcPct val="150000"/>
              </a:lnSpc>
            </a:pPr>
            <a:r>
              <a:rPr lang="tr-TR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BT Sınıfı               : 1</a:t>
            </a:r>
          </a:p>
          <a:p>
            <a:pPr>
              <a:lnSpc>
                <a:spcPct val="150000"/>
              </a:lnSpc>
            </a:pPr>
            <a:r>
              <a:rPr lang="tr-TR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Fen </a:t>
            </a:r>
            <a:r>
              <a:rPr lang="tr-TR" b="1" dirty="0" err="1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Laboratuarı</a:t>
            </a:r>
            <a:r>
              <a:rPr lang="tr-TR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 : 1</a:t>
            </a:r>
          </a:p>
          <a:p>
            <a:pPr>
              <a:lnSpc>
                <a:spcPct val="150000"/>
              </a:lnSpc>
            </a:pPr>
            <a:r>
              <a:rPr lang="tr-TR" b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Spor Salonu        : 1</a:t>
            </a:r>
            <a:endParaRPr lang="tr-TR" dirty="0"/>
          </a:p>
          <a:p>
            <a:pPr algn="ctr"/>
            <a:endParaRPr lang="tr-TR" dirty="0" smtClean="0"/>
          </a:p>
        </p:txBody>
      </p:sp>
      <p:pic>
        <p:nvPicPr>
          <p:cNvPr id="5122" name="Picture 2" descr="F:\gece\okul foto\1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135" y="2460072"/>
            <a:ext cx="3880890" cy="29345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7111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:blinds dir="vert"/>
      </p:transition>
    </mc:Choice>
    <mc:Fallback xmlns="">
      <p:transition spd="slow" advTm="5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 9"/>
          <p:cNvGrpSpPr/>
          <p:nvPr/>
        </p:nvGrpSpPr>
        <p:grpSpPr>
          <a:xfrm>
            <a:off x="341281" y="527197"/>
            <a:ext cx="8854144" cy="5939589"/>
            <a:chOff x="289856" y="498783"/>
            <a:chExt cx="8383155" cy="5939589"/>
          </a:xfrm>
        </p:grpSpPr>
        <p:pic>
          <p:nvPicPr>
            <p:cNvPr id="1026" name="Picture 2" descr="http://t1.gstatic.com/images?q=tbn:ANd9GcRw9DLOLn5jxUZ4DMPJt3jj6X3jDrTw6H9tbopw39ESPUcs2pC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856" y="527197"/>
              <a:ext cx="8090669" cy="5911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2" descr="C:\Users\Ogretmen\Pictures\colourback_12014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224222">
              <a:off x="445316" y="498783"/>
              <a:ext cx="7931919" cy="5856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Yay 3"/>
            <p:cNvSpPr/>
            <p:nvPr/>
          </p:nvSpPr>
          <p:spPr>
            <a:xfrm>
              <a:off x="323528" y="1196752"/>
              <a:ext cx="8349483" cy="1656184"/>
            </a:xfrm>
            <a:prstGeom prst="arc">
              <a:avLst>
                <a:gd name="adj1" fmla="val 10401081"/>
                <a:gd name="adj2" fmla="val 21116942"/>
              </a:avLst>
            </a:prstGeom>
            <a:ln w="381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black"/>
                </a:solidFill>
              </a:endParaRPr>
            </a:p>
          </p:txBody>
        </p:sp>
        <p:pic>
          <p:nvPicPr>
            <p:cNvPr id="5" name="Picture 2" descr="F:\armason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81741">
              <a:off x="7015870" y="791958"/>
              <a:ext cx="965007" cy="1025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Dikdörtgen 5"/>
            <p:cNvSpPr/>
            <p:nvPr/>
          </p:nvSpPr>
          <p:spPr>
            <a:xfrm rot="21155025">
              <a:off x="426486" y="753653"/>
              <a:ext cx="3544753" cy="55399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tr-TR" sz="3000" b="1" dirty="0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Konak Anadolu Lisesi</a:t>
              </a:r>
              <a:endParaRPr lang="tr-TR" sz="3000" b="1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</p:grpSp>
      <p:pic>
        <p:nvPicPr>
          <p:cNvPr id="3" name="Picture 2" descr="G:\gece\idareci\mudu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34" y="1550611"/>
            <a:ext cx="4040907" cy="273165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etin kutusu 7"/>
          <p:cNvSpPr txBox="1"/>
          <p:nvPr/>
        </p:nvSpPr>
        <p:spPr>
          <a:xfrm>
            <a:off x="1508336" y="4258390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err="1" smtClean="0">
                <a:latin typeface="Arial" pitchFamily="34" charset="0"/>
                <a:cs typeface="Arial" pitchFamily="34" charset="0"/>
              </a:rPr>
              <a:t>Memet</a:t>
            </a:r>
            <a:r>
              <a:rPr lang="tr-TR" sz="1400" b="1" dirty="0" smtClean="0">
                <a:latin typeface="Arial" pitchFamily="34" charset="0"/>
                <a:cs typeface="Arial" pitchFamily="34" charset="0"/>
              </a:rPr>
              <a:t> KARADUMAN</a:t>
            </a:r>
          </a:p>
          <a:p>
            <a:pPr algn="ctr"/>
            <a:r>
              <a:rPr lang="tr-TR" sz="1400" b="1" dirty="0" smtClean="0">
                <a:latin typeface="Arial" pitchFamily="34" charset="0"/>
                <a:cs typeface="Arial" pitchFamily="34" charset="0"/>
              </a:rPr>
              <a:t>Okul Müdürü</a:t>
            </a:r>
            <a:endParaRPr lang="tr-TR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5436096" y="5217247"/>
            <a:ext cx="2914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 smtClean="0">
                <a:latin typeface="Arial" pitchFamily="34" charset="0"/>
                <a:cs typeface="Arial" pitchFamily="34" charset="0"/>
              </a:rPr>
              <a:t>Mehmet MELER</a:t>
            </a:r>
          </a:p>
          <a:p>
            <a:pPr algn="ctr"/>
            <a:r>
              <a:rPr lang="tr-TR" sz="1400" b="1" dirty="0" smtClean="0">
                <a:latin typeface="Arial" pitchFamily="34" charset="0"/>
                <a:cs typeface="Arial" pitchFamily="34" charset="0"/>
              </a:rPr>
              <a:t>Müdür Yardımcısı</a:t>
            </a:r>
            <a:endParaRPr lang="tr-TR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Users\betul\Desktop\Yeni klasör (4)\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913" y="2492897"/>
            <a:ext cx="3938804" cy="27492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62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14:vortex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773</TotalTime>
  <Words>600</Words>
  <Application>Microsoft Office PowerPoint</Application>
  <PresentationFormat>Ekran Gösterisi (4:3)</PresentationFormat>
  <Paragraphs>168</Paragraphs>
  <Slides>46</Slides>
  <Notes>6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46</vt:i4>
      </vt:variant>
    </vt:vector>
  </HeadingPairs>
  <TitlesOfParts>
    <vt:vector size="47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Ogretmen</dc:creator>
  <cp:lastModifiedBy>betul</cp:lastModifiedBy>
  <cp:revision>88</cp:revision>
  <dcterms:created xsi:type="dcterms:W3CDTF">2013-04-09T10:58:52Z</dcterms:created>
  <dcterms:modified xsi:type="dcterms:W3CDTF">2016-12-03T16:53:02Z</dcterms:modified>
</cp:coreProperties>
</file>